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4954"/>
            <a:ext cx="6426803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88304"/>
            <a:ext cx="5292661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59482"/>
            <a:ext cx="3289011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7735"/>
            <a:ext cx="6804850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59482"/>
            <a:ext cx="6804850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44862"/>
            <a:ext cx="241950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44862"/>
            <a:ext cx="1739017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66363" y="9851338"/>
            <a:ext cx="230632" cy="2253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#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9" Type="http://schemas.openxmlformats.org/officeDocument/2006/relationships/image" Target="../media/image28.png"/><Relationship Id="rId10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://en.wikipedia.org/wiki/Ionized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85800" y="1416811"/>
            <a:ext cx="1134160" cy="0"/>
          </a:xfrm>
          <a:custGeom>
            <a:avLst/>
            <a:gdLst/>
            <a:ahLst/>
            <a:cxnLst/>
            <a:rect l="l" t="t" r="r" b="b"/>
            <a:pathLst>
              <a:path w="1134160" h="0">
                <a:moveTo>
                  <a:pt x="0" y="0"/>
                </a:moveTo>
                <a:lnTo>
                  <a:pt x="1134160" y="0"/>
                </a:lnTo>
              </a:path>
            </a:pathLst>
          </a:custGeom>
          <a:ln w="424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3100" y="1154938"/>
            <a:ext cx="6443345" cy="1485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295265">
              <a:lnSpc>
                <a:spcPct val="100000"/>
              </a:lnSpc>
            </a:pPr>
            <a:r>
              <a:rPr dirty="0" smtClean="0" sz="1600" spc="-5">
                <a:latin typeface="Andalus"/>
                <a:cs typeface="Andalus"/>
              </a:rPr>
              <a:t>A</a:t>
            </a:r>
            <a:r>
              <a:rPr dirty="0" smtClean="0" sz="1600" spc="-5">
                <a:latin typeface="Andalus"/>
                <a:cs typeface="Andalus"/>
              </a:rPr>
              <a:t>t</a:t>
            </a:r>
            <a:r>
              <a:rPr dirty="0" smtClean="0" sz="1600" spc="-10">
                <a:latin typeface="Andalus"/>
                <a:cs typeface="Andalus"/>
              </a:rPr>
              <a:t>m</a:t>
            </a:r>
            <a:r>
              <a:rPr dirty="0" smtClean="0" sz="1600" spc="-10">
                <a:latin typeface="Andalus"/>
                <a:cs typeface="Andalus"/>
              </a:rPr>
              <a:t>os</a:t>
            </a:r>
            <a:r>
              <a:rPr dirty="0" smtClean="0" sz="1600" spc="-5">
                <a:latin typeface="Andalus"/>
                <a:cs typeface="Andalus"/>
              </a:rPr>
              <a:t>p</a:t>
            </a:r>
            <a:r>
              <a:rPr dirty="0" smtClean="0" sz="1600" spc="-10">
                <a:latin typeface="Andalus"/>
                <a:cs typeface="Andalus"/>
              </a:rPr>
              <a:t>here</a:t>
            </a:r>
            <a:r>
              <a:rPr dirty="0" smtClean="0" sz="1600" spc="15">
                <a:latin typeface="Andalus"/>
                <a:cs typeface="Andalus"/>
              </a:rPr>
              <a:t>:</a:t>
            </a:r>
            <a:r>
              <a:rPr dirty="0" smtClean="0" sz="1600" spc="-10">
                <a:latin typeface="Andalus"/>
                <a:cs typeface="Andalus"/>
              </a:rPr>
              <a:t>-</a:t>
            </a:r>
            <a:endParaRPr sz="1600">
              <a:latin typeface="Andalus"/>
              <a:cs typeface="Andalus"/>
            </a:endParaRPr>
          </a:p>
          <a:p>
            <a:pPr algn="just" marL="12700" marR="12700">
              <a:lnSpc>
                <a:spcPct val="110200"/>
              </a:lnSpc>
              <a:spcBef>
                <a:spcPts val="425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'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the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self.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ere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ers</a:t>
            </a:r>
            <a:r>
              <a:rPr dirty="0" smtClean="0" sz="1400" spc="0" b="1">
                <a:latin typeface="Times New Roman"/>
                <a:cs typeface="Times New Roman"/>
              </a:rPr>
              <a:t> of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that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rr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und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Earth.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400" spc="0">
                <a:latin typeface="Times New Roman"/>
                <a:cs typeface="Times New Roman"/>
              </a:rPr>
              <a:t>air”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ox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other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ater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ixed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air,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7084" y="8221420"/>
            <a:ext cx="812292" cy="206044"/>
          </a:xfrm>
          <a:custGeom>
            <a:avLst/>
            <a:gdLst/>
            <a:ahLst/>
            <a:cxnLst/>
            <a:rect l="l" t="t" r="r" b="b"/>
            <a:pathLst>
              <a:path w="812292" h="206044">
                <a:moveTo>
                  <a:pt x="0" y="206044"/>
                </a:moveTo>
                <a:lnTo>
                  <a:pt x="812292" y="206044"/>
                </a:lnTo>
                <a:lnTo>
                  <a:pt x="812292" y="0"/>
                </a:lnTo>
                <a:lnTo>
                  <a:pt x="0" y="0"/>
                </a:lnTo>
                <a:lnTo>
                  <a:pt x="0" y="2060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3100" y="5507354"/>
            <a:ext cx="6445885" cy="38030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6446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ium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ium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above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'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55244">
              <a:lnSpc>
                <a:spcPct val="100000"/>
              </a:lnSpc>
              <a:spcBef>
                <a:spcPts val="445"/>
              </a:spcBef>
            </a:pPr>
            <a:r>
              <a:rPr dirty="0" smtClean="0" sz="1400" spc="-10">
                <a:latin typeface="Andalus"/>
                <a:cs typeface="Andalus"/>
              </a:rPr>
              <a:t>1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S</a:t>
            </a:r>
            <a:r>
              <a:rPr dirty="0" smtClean="0" sz="1400" spc="5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ruc</a:t>
            </a:r>
            <a:r>
              <a:rPr dirty="0" smtClean="0" sz="1400" spc="-5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u</a:t>
            </a:r>
            <a:r>
              <a:rPr dirty="0" smtClean="0" sz="1400" spc="0" u="heavy">
                <a:latin typeface="Andalus"/>
                <a:cs typeface="Andalus"/>
              </a:rPr>
              <a:t>re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of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Tr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p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s</a:t>
            </a:r>
            <a:r>
              <a:rPr dirty="0" smtClean="0" sz="1400" spc="-10" u="heavy">
                <a:latin typeface="Andalus"/>
                <a:cs typeface="Andalus"/>
              </a:rPr>
              <a:t>p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e:</a:t>
            </a:r>
            <a:r>
              <a:rPr dirty="0" smtClean="0" sz="1400" spc="0" u="heavy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>
              <a:lnSpc>
                <a:spcPts val="1300"/>
              </a:lnSpc>
              <a:spcBef>
                <a:spcPts val="44"/>
              </a:spcBef>
            </a:pPr>
            <a:endParaRPr sz="1300"/>
          </a:p>
          <a:p>
            <a:pPr algn="just" marL="55244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dly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233679" marR="300990" indent="-179070">
              <a:lnSpc>
                <a:spcPct val="110700"/>
              </a:lnSpc>
              <a:buFont typeface="Symbol"/>
              <a:buChar char=""/>
              <a:tabLst>
                <a:tab pos="233679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his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 t</a:t>
            </a:r>
            <a:r>
              <a:rPr dirty="0" smtClean="0" sz="1400" spc="-1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 a</a:t>
            </a:r>
            <a:r>
              <a:rPr dirty="0" smtClean="0" sz="1400" spc="-15" b="1" i="1">
                <a:latin typeface="Times New Roman"/>
                <a:cs typeface="Times New Roman"/>
              </a:rPr>
              <a:t>t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 c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to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2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's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sur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e,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up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to</a:t>
            </a:r>
            <a:r>
              <a:rPr dirty="0" smtClean="0" sz="1400" spc="0" b="1" i="1">
                <a:latin typeface="Times New Roman"/>
                <a:cs typeface="Times New Roman"/>
              </a:rPr>
              <a:t> 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1</a:t>
            </a:r>
            <a:r>
              <a:rPr dirty="0" smtClean="0" sz="1400" spc="5" b="1" i="1">
                <a:latin typeface="Times New Roman"/>
                <a:cs typeface="Times New Roman"/>
              </a:rPr>
              <a:t>0</a:t>
            </a:r>
            <a:r>
              <a:rPr dirty="0" smtClean="0" sz="1400" spc="-15" b="1" i="1">
                <a:latin typeface="Times New Roman"/>
                <a:cs typeface="Times New Roman"/>
              </a:rPr>
              <a:t>-</a:t>
            </a:r>
            <a:r>
              <a:rPr dirty="0" smtClean="0" sz="1400" spc="0" b="1" i="1">
                <a:latin typeface="Times New Roman"/>
                <a:cs typeface="Times New Roman"/>
              </a:rPr>
              <a:t>15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 the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-10" b="1" i="1">
                <a:latin typeface="Times New Roman"/>
                <a:cs typeface="Times New Roman"/>
              </a:rPr>
              <a:t>'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sur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ac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3679" marR="325755" indent="-179070">
              <a:lnSpc>
                <a:spcPts val="1610"/>
              </a:lnSpc>
              <a:spcBef>
                <a:spcPts val="375"/>
              </a:spcBef>
              <a:buFont typeface="Symbol"/>
              <a:buChar char=""/>
              <a:tabLst>
                <a:tab pos="233679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here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 buf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z</a:t>
            </a:r>
            <a:r>
              <a:rPr dirty="0" smtClean="0" sz="1400" spc="0" b="1" i="1">
                <a:latin typeface="Times New Roman"/>
                <a:cs typeface="Times New Roman"/>
              </a:rPr>
              <a:t>one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et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een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ed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0" b="1" i="1">
                <a:latin typeface="Times New Roman"/>
                <a:cs typeface="Times New Roman"/>
              </a:rPr>
              <a:t> 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use.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se 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ds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nni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use.</a:t>
            </a:r>
            <a:endParaRPr sz="1400">
              <a:latin typeface="Times New Roman"/>
              <a:cs typeface="Times New Roman"/>
            </a:endParaRPr>
          </a:p>
          <a:p>
            <a:pPr marL="233679" marR="83185" indent="-179070">
              <a:lnSpc>
                <a:spcPts val="1610"/>
              </a:lnSpc>
              <a:spcBef>
                <a:spcPts val="105"/>
              </a:spcBef>
              <a:buFont typeface="Symbol"/>
              <a:buChar char=""/>
              <a:tabLst>
                <a:tab pos="233679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trop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 s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rf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ce 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exten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et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een 7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 18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3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3679" indent="-179070">
              <a:lnSpc>
                <a:spcPts val="1660"/>
              </a:lnSpc>
              <a:buFont typeface="Symbol"/>
              <a:buChar char=""/>
              <a:tabLst>
                <a:tab pos="233679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co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y 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σ=0.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ive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ity </a:t>
            </a:r>
            <a:r>
              <a:rPr dirty="0" smtClean="0" sz="1400" spc="-20" b="1" i="1">
                <a:latin typeface="Times New Roman"/>
                <a:cs typeface="Times New Roman"/>
              </a:rPr>
              <a:t>μ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=</a:t>
            </a:r>
            <a:r>
              <a:rPr dirty="0" smtClean="0" sz="1400" spc="0" b="1" i="1">
                <a:latin typeface="Times New Roman"/>
                <a:cs typeface="Times New Roman"/>
              </a:rPr>
              <a:t>1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ne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ic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30" b="1" i="1">
                <a:latin typeface="Times New Roman"/>
                <a:cs typeface="Times New Roman"/>
              </a:rPr>
              <a:t>u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7027" y="2970275"/>
            <a:ext cx="4991100" cy="2282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382521"/>
            <a:ext cx="2265299" cy="0"/>
          </a:xfrm>
          <a:custGeom>
            <a:avLst/>
            <a:gdLst/>
            <a:ahLst/>
            <a:cxnLst/>
            <a:rect l="l" t="t" r="r" b="b"/>
            <a:pathLst>
              <a:path w="2265299" h="0">
                <a:moveTo>
                  <a:pt x="0" y="0"/>
                </a:moveTo>
                <a:lnTo>
                  <a:pt x="2265299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364103" y="3508578"/>
            <a:ext cx="1062532" cy="204520"/>
          </a:xfrm>
          <a:custGeom>
            <a:avLst/>
            <a:gdLst/>
            <a:ahLst/>
            <a:cxnLst/>
            <a:rect l="l" t="t" r="r" b="b"/>
            <a:pathLst>
              <a:path w="1062532" h="204520">
                <a:moveTo>
                  <a:pt x="0" y="204520"/>
                </a:moveTo>
                <a:lnTo>
                  <a:pt x="1062532" y="204520"/>
                </a:lnTo>
                <a:lnTo>
                  <a:pt x="1062532" y="0"/>
                </a:lnTo>
                <a:lnTo>
                  <a:pt x="0" y="0"/>
                </a:lnTo>
                <a:lnTo>
                  <a:pt x="0" y="2045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152905"/>
            <a:ext cx="6674484" cy="454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ndalus"/>
                <a:cs typeface="Andalus"/>
              </a:rPr>
              <a:t>Lowest</a:t>
            </a:r>
            <a:r>
              <a:rPr dirty="0" smtClean="0" sz="1400" spc="1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U</a:t>
            </a:r>
            <a:r>
              <a:rPr dirty="0" smtClean="0" sz="1400" spc="-15">
                <a:latin typeface="Andalus"/>
                <a:cs typeface="Andalus"/>
              </a:rPr>
              <a:t>s</a:t>
            </a:r>
            <a:r>
              <a:rPr dirty="0" smtClean="0" sz="1400" spc="0">
                <a:latin typeface="Andalus"/>
                <a:cs typeface="Andalus"/>
              </a:rPr>
              <a:t>able</a:t>
            </a:r>
            <a:r>
              <a:rPr dirty="0" smtClean="0" sz="1400" spc="-1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Fr</a:t>
            </a:r>
            <a:r>
              <a:rPr dirty="0" smtClean="0" sz="1400" spc="-10">
                <a:latin typeface="Andalus"/>
                <a:cs typeface="Andalus"/>
              </a:rPr>
              <a:t>e</a:t>
            </a:r>
            <a:r>
              <a:rPr dirty="0" smtClean="0" sz="1400" spc="0">
                <a:latin typeface="Andalus"/>
                <a:cs typeface="Andalus"/>
              </a:rPr>
              <a:t>q</a:t>
            </a:r>
            <a:r>
              <a:rPr dirty="0" smtClean="0" sz="1400" spc="-10">
                <a:latin typeface="Andalus"/>
                <a:cs typeface="Andalus"/>
              </a:rPr>
              <a:t>u</a:t>
            </a:r>
            <a:r>
              <a:rPr dirty="0" smtClean="0" sz="1400" spc="0">
                <a:latin typeface="Andalus"/>
                <a:cs typeface="Andalus"/>
              </a:rPr>
              <a:t>ency (LUF)</a:t>
            </a:r>
            <a:endParaRPr sz="1400">
              <a:latin typeface="Andalus"/>
              <a:cs typeface="Andalus"/>
            </a:endParaRPr>
          </a:p>
          <a:p>
            <a:pPr marL="12700" marR="23495">
              <a:lnSpc>
                <a:spcPts val="1610"/>
              </a:lnSpc>
              <a:spcBef>
                <a:spcPts val="290"/>
              </a:spcBef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isf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F)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265430" indent="-253365">
              <a:lnSpc>
                <a:spcPct val="100000"/>
              </a:lnSpc>
              <a:spcBef>
                <a:spcPts val="425"/>
              </a:spcBef>
              <a:buFont typeface="Times New Roman"/>
              <a:buAutoNum type="alphaLcParenBoth"/>
              <a:tabLst>
                <a:tab pos="26543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fec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 ra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ed 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wer.</a:t>
            </a:r>
            <a:endParaRPr sz="1400">
              <a:latin typeface="Times New Roman"/>
              <a:cs typeface="Times New Roman"/>
            </a:endParaRPr>
          </a:p>
          <a:p>
            <a:pPr marL="274955" indent="-262890">
              <a:lnSpc>
                <a:spcPct val="100000"/>
              </a:lnSpc>
              <a:spcBef>
                <a:spcPts val="445"/>
              </a:spcBef>
              <a:buFont typeface="Times New Roman"/>
              <a:buAutoNum type="alphaLcParenBoth"/>
              <a:tabLst>
                <a:tab pos="274955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orp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acte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cs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the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sphere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 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ath be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ween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3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5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54635" indent="-242570">
              <a:lnSpc>
                <a:spcPct val="100000"/>
              </a:lnSpc>
              <a:spcBef>
                <a:spcPts val="455"/>
              </a:spcBef>
              <a:buFont typeface="Times New Roman"/>
              <a:buAutoNum type="alphaLcParenBoth"/>
              <a:tabLst>
                <a:tab pos="254635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req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ired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d stre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gth.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u="heavy">
                <a:latin typeface="Andalus"/>
                <a:cs typeface="Andalus"/>
              </a:rPr>
              <a:t>O</a:t>
            </a:r>
            <a:r>
              <a:rPr dirty="0" smtClean="0" sz="1400" spc="-10" u="heavy">
                <a:latin typeface="Andalus"/>
                <a:cs typeface="Andalus"/>
              </a:rPr>
              <a:t>p</a:t>
            </a:r>
            <a:r>
              <a:rPr dirty="0" smtClean="0" sz="1400" spc="0" u="heavy">
                <a:latin typeface="Andalus"/>
                <a:cs typeface="Andalus"/>
              </a:rPr>
              <a:t>tim</a:t>
            </a:r>
            <a:r>
              <a:rPr dirty="0" smtClean="0" sz="1400" spc="5" u="heavy">
                <a:latin typeface="Andalus"/>
                <a:cs typeface="Andalus"/>
              </a:rPr>
              <a:t>u</a:t>
            </a:r>
            <a:r>
              <a:rPr dirty="0" smtClean="0" sz="1400" spc="0" u="heavy">
                <a:latin typeface="Andalus"/>
                <a:cs typeface="Andalus"/>
              </a:rPr>
              <a:t>m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Fr</a:t>
            </a:r>
            <a:r>
              <a:rPr dirty="0" smtClean="0" sz="1400" spc="-1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qu</a:t>
            </a:r>
            <a:r>
              <a:rPr dirty="0" smtClean="0" sz="1400" spc="-15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n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y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f</a:t>
            </a:r>
            <a:r>
              <a:rPr dirty="0" smtClean="0" sz="1400" spc="0" u="heavy">
                <a:latin typeface="Andalus"/>
                <a:cs typeface="Andalus"/>
              </a:rPr>
              <a:t>or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Tra</a:t>
            </a:r>
            <a:r>
              <a:rPr dirty="0" smtClean="0" sz="1400" spc="-10" u="heavy">
                <a:latin typeface="Andalus"/>
                <a:cs typeface="Andalus"/>
              </a:rPr>
              <a:t>f</a:t>
            </a:r>
            <a:r>
              <a:rPr dirty="0" smtClean="0" sz="1400" spc="0" u="heavy">
                <a:latin typeface="Andalus"/>
                <a:cs typeface="Andalus"/>
              </a:rPr>
              <a:t>f</a:t>
            </a:r>
            <a:r>
              <a:rPr dirty="0" smtClean="0" sz="1400" spc="0" u="heavy">
                <a:latin typeface="Andalus"/>
                <a:cs typeface="Andalus"/>
              </a:rPr>
              <a:t>ic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(OFT)</a:t>
            </a:r>
            <a:endParaRPr sz="1400">
              <a:latin typeface="Andalus"/>
              <a:cs typeface="Andalus"/>
            </a:endParaRPr>
          </a:p>
          <a:p>
            <a:pPr marL="12700" marR="12700">
              <a:lnSpc>
                <a:spcPts val="1610"/>
              </a:lnSpc>
              <a:spcBef>
                <a:spcPts val="2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raff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g)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F)</a:t>
            </a:r>
            <a:endParaRPr sz="1400">
              <a:latin typeface="Times New Roman"/>
              <a:cs typeface="Times New Roman"/>
            </a:endParaRPr>
          </a:p>
          <a:p>
            <a:pPr algn="ctr" marL="228600">
              <a:lnSpc>
                <a:spcPct val="100000"/>
              </a:lnSpc>
              <a:spcBef>
                <a:spcPts val="20"/>
              </a:spcBef>
            </a:pPr>
            <a:r>
              <a:rPr dirty="0" smtClean="0" baseline="3968" sz="2100" spc="-15" b="1" i="1">
                <a:latin typeface="Times New Roman"/>
                <a:cs typeface="Times New Roman"/>
              </a:rPr>
              <a:t>O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F= 0.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8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5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f</a:t>
            </a:r>
            <a:r>
              <a:rPr dirty="0" smtClean="0" sz="900" spc="5" b="1" i="1">
                <a:latin typeface="Times New Roman"/>
                <a:cs typeface="Times New Roman"/>
              </a:rPr>
              <a:t>m</a:t>
            </a:r>
            <a:r>
              <a:rPr dirty="0" smtClean="0" sz="900" spc="0" b="1" i="1">
                <a:latin typeface="Times New Roman"/>
                <a:cs typeface="Times New Roman"/>
              </a:rPr>
              <a:t>uf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1400" u="heavy">
                <a:latin typeface="Andalus"/>
                <a:cs typeface="Andalus"/>
              </a:rPr>
              <a:t>Th</a:t>
            </a:r>
            <a:r>
              <a:rPr dirty="0" smtClean="0" sz="1400" u="heavy">
                <a:latin typeface="Andalus"/>
                <a:cs typeface="Andalus"/>
              </a:rPr>
              <a:t>e</a:t>
            </a:r>
            <a:r>
              <a:rPr dirty="0" smtClean="0" sz="1400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m</a:t>
            </a:r>
            <a:r>
              <a:rPr dirty="0" smtClean="0" sz="1400" spc="0" u="heavy">
                <a:latin typeface="Andalus"/>
                <a:cs typeface="Andalus"/>
              </a:rPr>
              <a:t>axi</a:t>
            </a:r>
            <a:r>
              <a:rPr dirty="0" smtClean="0" sz="1400" spc="-15" u="heavy">
                <a:latin typeface="Andalus"/>
                <a:cs typeface="Andalus"/>
              </a:rPr>
              <a:t>m</a:t>
            </a:r>
            <a:r>
              <a:rPr dirty="0" smtClean="0" sz="1400" spc="0" u="heavy">
                <a:latin typeface="Andalus"/>
                <a:cs typeface="Andalus"/>
              </a:rPr>
              <a:t>u</a:t>
            </a:r>
            <a:r>
              <a:rPr dirty="0" smtClean="0" sz="1400" spc="0" u="heavy">
                <a:latin typeface="Andalus"/>
                <a:cs typeface="Andalus"/>
              </a:rPr>
              <a:t>m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d</a:t>
            </a:r>
            <a:r>
              <a:rPr dirty="0" smtClean="0" sz="1400" spc="-10" u="heavy">
                <a:latin typeface="Andalus"/>
                <a:cs typeface="Andalus"/>
              </a:rPr>
              <a:t>i</a:t>
            </a:r>
            <a:r>
              <a:rPr dirty="0" smtClean="0" sz="1400" spc="0" u="heavy">
                <a:latin typeface="Andalus"/>
                <a:cs typeface="Andalus"/>
              </a:rPr>
              <a:t>stan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5" u="heavy">
                <a:latin typeface="Andalus"/>
                <a:cs typeface="Andalus"/>
              </a:rPr>
              <a:t>f</a:t>
            </a:r>
            <a:r>
              <a:rPr dirty="0" smtClean="0" sz="1400" spc="0" u="heavy">
                <a:latin typeface="Andalus"/>
                <a:cs typeface="Andalus"/>
              </a:rPr>
              <a:t>or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omm</a:t>
            </a:r>
            <a:r>
              <a:rPr dirty="0" smtClean="0" sz="1400" spc="-10" u="heavy">
                <a:latin typeface="Andalus"/>
                <a:cs typeface="Andalus"/>
              </a:rPr>
              <a:t>u</a:t>
            </a:r>
            <a:r>
              <a:rPr dirty="0" smtClean="0" sz="1400" spc="0" u="heavy">
                <a:latin typeface="Andalus"/>
                <a:cs typeface="Andalus"/>
              </a:rPr>
              <a:t>n</a:t>
            </a:r>
            <a:r>
              <a:rPr dirty="0" smtClean="0" sz="1400" spc="0" u="heavy">
                <a:latin typeface="Andalus"/>
                <a:cs typeface="Andalus"/>
              </a:rPr>
              <a:t>icati</a:t>
            </a:r>
            <a:r>
              <a:rPr dirty="0" smtClean="0" sz="1400" spc="-15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n</a:t>
            </a:r>
            <a:endParaRPr sz="1400">
              <a:latin typeface="Andalus"/>
              <a:cs typeface="Andalus"/>
            </a:endParaRPr>
          </a:p>
          <a:p>
            <a:pPr algn="just" marL="12700" marR="13970">
              <a:lnSpc>
                <a:spcPct val="96000"/>
              </a:lnSpc>
              <a:spcBef>
                <a:spcPts val="24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iono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6"/>
              </a:spcBef>
            </a:pPr>
            <a:endParaRPr sz="550"/>
          </a:p>
          <a:p>
            <a:pPr marL="2545080"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ts val="1610"/>
              </a:lnSpc>
              <a:spcBef>
                <a:spcPts val="85"/>
              </a:spcBef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375557"/>
            <a:ext cx="6669405" cy="11309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3200"/>
              </a:lnSpc>
            </a:pPr>
            <a:r>
              <a:rPr dirty="0" smtClean="0" sz="1400" u="heavy">
                <a:latin typeface="Andalus"/>
                <a:cs typeface="Andalus"/>
              </a:rPr>
              <a:t>Exampl</a:t>
            </a:r>
            <a:r>
              <a:rPr dirty="0" smtClean="0" sz="1400" u="heavy">
                <a:latin typeface="Andalus"/>
                <a:cs typeface="Andalus"/>
              </a:rPr>
              <a:t>e</a:t>
            </a:r>
            <a:r>
              <a:rPr dirty="0" smtClean="0" sz="140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0.9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algn="just" marL="12700" marR="565213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 u="heavy">
                <a:latin typeface="Andalus"/>
                <a:cs typeface="Andalus"/>
              </a:rPr>
              <a:t>S</a:t>
            </a:r>
            <a:r>
              <a:rPr dirty="0" smtClean="0" sz="1400" spc="0" u="heavy">
                <a:latin typeface="Andalus"/>
                <a:cs typeface="Andalus"/>
              </a:rPr>
              <a:t>olu</a:t>
            </a:r>
            <a:r>
              <a:rPr dirty="0" smtClean="0" sz="1400" spc="0" u="heavy">
                <a:latin typeface="Andalus"/>
                <a:cs typeface="Andalus"/>
              </a:rPr>
              <a:t>tion</a:t>
            </a:r>
            <a:r>
              <a:rPr dirty="0" smtClean="0" sz="1400" spc="10" u="heavy">
                <a:latin typeface="Andalus"/>
                <a:cs typeface="Andalus"/>
              </a:rPr>
              <a:t>:</a:t>
            </a:r>
            <a:r>
              <a:rPr dirty="0" smtClean="0" sz="1400" spc="0" u="heavy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8420" y="5695187"/>
            <a:ext cx="2347530" cy="667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85800" y="7517891"/>
            <a:ext cx="1981200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85800" y="9041891"/>
            <a:ext cx="5167884" cy="752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2277109"/>
            <a:ext cx="1225600" cy="0"/>
          </a:xfrm>
          <a:custGeom>
            <a:avLst/>
            <a:gdLst/>
            <a:ahLst/>
            <a:cxnLst/>
            <a:rect l="l" t="t" r="r" b="b"/>
            <a:pathLst>
              <a:path w="1225600" h="0">
                <a:moveTo>
                  <a:pt x="0" y="0"/>
                </a:moveTo>
                <a:lnTo>
                  <a:pt x="1225600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4500" y="2047493"/>
            <a:ext cx="3548379" cy="466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ndalus"/>
                <a:cs typeface="Andalus"/>
              </a:rPr>
              <a:t>Fr</a:t>
            </a:r>
            <a:r>
              <a:rPr dirty="0" smtClean="0" sz="1400" spc="-10">
                <a:latin typeface="Andalus"/>
                <a:cs typeface="Andalus"/>
              </a:rPr>
              <a:t>e</a:t>
            </a:r>
            <a:r>
              <a:rPr dirty="0" smtClean="0" sz="1400" spc="0">
                <a:latin typeface="Andalus"/>
                <a:cs typeface="Andalus"/>
              </a:rPr>
              <a:t>e Spa</a:t>
            </a:r>
            <a:r>
              <a:rPr dirty="0" smtClean="0" sz="1400" spc="-10">
                <a:latin typeface="Andalus"/>
                <a:cs typeface="Andalus"/>
              </a:rPr>
              <a:t>c</a:t>
            </a:r>
            <a:r>
              <a:rPr dirty="0" smtClean="0" sz="1400" spc="0">
                <a:latin typeface="Andalus"/>
                <a:cs typeface="Andalus"/>
              </a:rPr>
              <a:t>e Los</a:t>
            </a:r>
            <a:r>
              <a:rPr dirty="0" smtClean="0" sz="1400" spc="10">
                <a:latin typeface="Andalus"/>
                <a:cs typeface="Andalus"/>
              </a:rPr>
              <a:t>s</a:t>
            </a:r>
            <a:r>
              <a:rPr dirty="0" smtClean="0" sz="1400" spc="0">
                <a:latin typeface="Andalus"/>
                <a:cs typeface="Andalus"/>
              </a:rPr>
              <a:t>:-</a:t>
            </a:r>
            <a:endParaRPr sz="1400">
              <a:latin typeface="Andalus"/>
              <a:cs typeface="Andalus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. 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ree 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ace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ss,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ide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so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2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:-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3231641"/>
            <a:ext cx="3698240" cy="1687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5575" indent="-143510">
              <a:lnSpc>
                <a:spcPct val="100000"/>
              </a:lnSpc>
              <a:buFont typeface="Times New Roman"/>
              <a:buChar char="•"/>
              <a:tabLst>
                <a:tab pos="155575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baseline="-9259" sz="1350" spc="0">
                <a:latin typeface="Times New Roman"/>
                <a:cs typeface="Times New Roman"/>
              </a:rPr>
              <a:t>t </a:t>
            </a:r>
            <a:r>
              <a:rPr dirty="0" smtClean="0" baseline="-9259" sz="1350" spc="-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endParaRPr sz="1400">
              <a:latin typeface="Times New Roman"/>
              <a:cs typeface="Times New Roman"/>
            </a:endParaRPr>
          </a:p>
          <a:p>
            <a:pPr marL="119380" indent="-106680">
              <a:lnSpc>
                <a:spcPts val="1610"/>
              </a:lnSpc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baseline="-9259" sz="135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= sig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recei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endParaRPr sz="1400">
              <a:latin typeface="Times New Roman"/>
              <a:cs typeface="Times New Roman"/>
            </a:endParaRPr>
          </a:p>
          <a:p>
            <a:pPr marL="119380" indent="-106680">
              <a:lnSpc>
                <a:spcPts val="1610"/>
              </a:lnSpc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λ</a:t>
            </a:r>
            <a:r>
              <a:rPr dirty="0" smtClean="0" sz="1400" spc="0">
                <a:latin typeface="Times New Roman"/>
                <a:cs typeface="Times New Roman"/>
              </a:rPr>
              <a:t>= car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endParaRPr sz="1400">
              <a:latin typeface="Times New Roman"/>
              <a:cs typeface="Times New Roman"/>
            </a:endParaRPr>
          </a:p>
          <a:p>
            <a:pPr marL="119380" indent="-106680">
              <a:lnSpc>
                <a:spcPts val="1620"/>
              </a:lnSpc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Times New Roman"/>
                <a:cs typeface="Times New Roman"/>
              </a:rPr>
              <a:t>=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119380" indent="-106680">
              <a:lnSpc>
                <a:spcPts val="1610"/>
              </a:lnSpc>
              <a:buFont typeface="Times New Roman"/>
              <a:buChar char="•"/>
              <a:tabLst>
                <a:tab pos="119380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speed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(≈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 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/s)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Times New Roman"/>
                <a:cs typeface="Times New Roman"/>
              </a:rPr>
              <a:t>λ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u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(e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g.,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2.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ree 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ace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20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ua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an 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ec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6769480"/>
            <a:ext cx="38855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3.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ree s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ace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ain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anten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2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929244"/>
            <a:ext cx="55695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ree s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ace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un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ain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other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 rec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5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1133855"/>
            <a:ext cx="5242560" cy="894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743200" y="2516123"/>
            <a:ext cx="2071116" cy="717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88920" y="2561872"/>
            <a:ext cx="1909272" cy="571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779014" y="2551937"/>
            <a:ext cx="1944624" cy="591312"/>
          </a:xfrm>
          <a:custGeom>
            <a:avLst/>
            <a:gdLst/>
            <a:ahLst/>
            <a:cxnLst/>
            <a:rect l="l" t="t" r="r" b="b"/>
            <a:pathLst>
              <a:path w="1944624" h="591312">
                <a:moveTo>
                  <a:pt x="0" y="591312"/>
                </a:moveTo>
                <a:lnTo>
                  <a:pt x="1944624" y="591312"/>
                </a:lnTo>
                <a:lnTo>
                  <a:pt x="1944624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705355" y="4956047"/>
            <a:ext cx="4137660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751076" y="5001767"/>
            <a:ext cx="3991355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741170" y="4991861"/>
            <a:ext cx="4011167" cy="1620012"/>
          </a:xfrm>
          <a:custGeom>
            <a:avLst/>
            <a:gdLst/>
            <a:ahLst/>
            <a:cxnLst/>
            <a:rect l="l" t="t" r="r" b="b"/>
            <a:pathLst>
              <a:path w="4011167" h="1620011">
                <a:moveTo>
                  <a:pt x="0" y="1620012"/>
                </a:moveTo>
                <a:lnTo>
                  <a:pt x="4011167" y="1620012"/>
                </a:lnTo>
                <a:lnTo>
                  <a:pt x="4011167" y="0"/>
                </a:lnTo>
                <a:lnTo>
                  <a:pt x="0" y="0"/>
                </a:lnTo>
                <a:lnTo>
                  <a:pt x="0" y="162001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095500" y="7027164"/>
            <a:ext cx="3366516" cy="717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41220" y="7072883"/>
            <a:ext cx="3220211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131314" y="7062977"/>
            <a:ext cx="3240024" cy="591311"/>
          </a:xfrm>
          <a:custGeom>
            <a:avLst/>
            <a:gdLst/>
            <a:ahLst/>
            <a:cxnLst/>
            <a:rect l="l" t="t" r="r" b="b"/>
            <a:pathLst>
              <a:path w="3240024" h="591311">
                <a:moveTo>
                  <a:pt x="0" y="591311"/>
                </a:moveTo>
                <a:lnTo>
                  <a:pt x="3240024" y="591311"/>
                </a:lnTo>
                <a:lnTo>
                  <a:pt x="3240024" y="0"/>
                </a:lnTo>
                <a:lnTo>
                  <a:pt x="0" y="0"/>
                </a:lnTo>
                <a:lnTo>
                  <a:pt x="0" y="59131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485900" y="8157971"/>
            <a:ext cx="4585716" cy="8031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531619" y="8203691"/>
            <a:ext cx="4439411" cy="6568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521713" y="8193785"/>
            <a:ext cx="4459224" cy="676656"/>
          </a:xfrm>
          <a:custGeom>
            <a:avLst/>
            <a:gdLst/>
            <a:ahLst/>
            <a:cxnLst/>
            <a:rect l="l" t="t" r="r" b="b"/>
            <a:pathLst>
              <a:path w="4459224" h="676655">
                <a:moveTo>
                  <a:pt x="0" y="676656"/>
                </a:moveTo>
                <a:lnTo>
                  <a:pt x="4459224" y="676656"/>
                </a:lnTo>
                <a:lnTo>
                  <a:pt x="4459224" y="0"/>
                </a:lnTo>
                <a:lnTo>
                  <a:pt x="0" y="0"/>
                </a:lnTo>
                <a:lnTo>
                  <a:pt x="0" y="676656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57376" y="1380997"/>
            <a:ext cx="2616962" cy="0"/>
          </a:xfrm>
          <a:custGeom>
            <a:avLst/>
            <a:gdLst/>
            <a:ahLst/>
            <a:cxnLst/>
            <a:rect l="l" t="t" r="r" b="b"/>
            <a:pathLst>
              <a:path w="2616962" h="0">
                <a:moveTo>
                  <a:pt x="0" y="0"/>
                </a:moveTo>
                <a:lnTo>
                  <a:pt x="2616962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6610" y="5848984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16610" y="6320154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16610" y="7025640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16610" y="8435340"/>
            <a:ext cx="1524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16610" y="9377044"/>
            <a:ext cx="1524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5772" y="1151381"/>
            <a:ext cx="6403340" cy="8662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ndalus"/>
                <a:cs typeface="Andalus"/>
              </a:rPr>
              <a:t>2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The</a:t>
            </a:r>
            <a:r>
              <a:rPr dirty="0" smtClean="0" sz="1400" spc="5">
                <a:latin typeface="Andalus"/>
                <a:cs typeface="Andalus"/>
              </a:rPr>
              <a:t> </a:t>
            </a:r>
            <a:r>
              <a:rPr dirty="0" smtClean="0" sz="1400" spc="-5">
                <a:latin typeface="Andalus"/>
                <a:cs typeface="Andalus"/>
              </a:rPr>
              <a:t>S</a:t>
            </a:r>
            <a:r>
              <a:rPr dirty="0" smtClean="0" sz="1400" spc="0">
                <a:latin typeface="Andalus"/>
                <a:cs typeface="Andalus"/>
              </a:rPr>
              <a:t>t</a:t>
            </a:r>
            <a:r>
              <a:rPr dirty="0" smtClean="0" sz="1400" spc="-5">
                <a:latin typeface="Andalus"/>
                <a:cs typeface="Andalus"/>
              </a:rPr>
              <a:t>r</a:t>
            </a:r>
            <a:r>
              <a:rPr dirty="0" smtClean="0" sz="1400" spc="0">
                <a:latin typeface="Andalus"/>
                <a:cs typeface="Andalus"/>
              </a:rPr>
              <a:t>at</a:t>
            </a:r>
            <a:r>
              <a:rPr dirty="0" smtClean="0" sz="1400" spc="-5">
                <a:latin typeface="Andalus"/>
                <a:cs typeface="Andalus"/>
              </a:rPr>
              <a:t>o</a:t>
            </a:r>
            <a:r>
              <a:rPr dirty="0" smtClean="0" sz="1400" spc="0">
                <a:latin typeface="Andalus"/>
                <a:cs typeface="Andalus"/>
              </a:rPr>
              <a:t>sp</a:t>
            </a:r>
            <a:r>
              <a:rPr dirty="0" smtClean="0" sz="1400" spc="5">
                <a:latin typeface="Andalus"/>
                <a:cs typeface="Andalus"/>
              </a:rPr>
              <a:t>h</a:t>
            </a:r>
            <a:r>
              <a:rPr dirty="0" smtClean="0" sz="1400" spc="0">
                <a:latin typeface="Andalus"/>
                <a:cs typeface="Andalus"/>
              </a:rPr>
              <a:t>e</a:t>
            </a:r>
            <a:r>
              <a:rPr dirty="0" smtClean="0" sz="1400" spc="-10">
                <a:latin typeface="Andalus"/>
                <a:cs typeface="Andalus"/>
              </a:rPr>
              <a:t>r</a:t>
            </a:r>
            <a:r>
              <a:rPr dirty="0" smtClean="0" sz="1400" spc="0">
                <a:latin typeface="Andalus"/>
                <a:cs typeface="Andalus"/>
              </a:rPr>
              <a:t>e</a:t>
            </a:r>
            <a:r>
              <a:rPr dirty="0" smtClean="0" sz="1400" spc="5">
                <a:latin typeface="Andalus"/>
                <a:cs typeface="Andalus"/>
              </a:rPr>
              <a:t> </a:t>
            </a:r>
            <a:r>
              <a:rPr dirty="0" smtClean="0" sz="1400" spc="-10">
                <a:latin typeface="Andalus"/>
                <a:cs typeface="Andalus"/>
              </a:rPr>
              <a:t>a</a:t>
            </a:r>
            <a:r>
              <a:rPr dirty="0" smtClean="0" sz="1400" spc="0">
                <a:latin typeface="Andalus"/>
                <a:cs typeface="Andalus"/>
              </a:rPr>
              <a:t>nd</a:t>
            </a:r>
            <a:r>
              <a:rPr dirty="0" smtClean="0" sz="1400" spc="-1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O</a:t>
            </a:r>
            <a:r>
              <a:rPr dirty="0" smtClean="0" sz="1400" spc="-10">
                <a:latin typeface="Andalus"/>
                <a:cs typeface="Andalus"/>
              </a:rPr>
              <a:t>z</a:t>
            </a:r>
            <a:r>
              <a:rPr dirty="0" smtClean="0" sz="1400" spc="0">
                <a:latin typeface="Andalus"/>
                <a:cs typeface="Andalus"/>
              </a:rPr>
              <a:t>one Layer</a:t>
            </a:r>
            <a:r>
              <a:rPr dirty="0" smtClean="0" sz="1400" spc="5">
                <a:latin typeface="Andalus"/>
                <a:cs typeface="Andalus"/>
              </a:rPr>
              <a:t>: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 algn="just" marL="191135" marR="16510" indent="-179070">
              <a:lnSpc>
                <a:spcPct val="110000"/>
              </a:lnSpc>
              <a:spcBef>
                <a:spcPts val="384"/>
              </a:spcBef>
            </a:pPr>
            <a:r>
              <a:rPr dirty="0" smtClean="0" sz="1400">
                <a:latin typeface="Wingdings"/>
                <a:cs typeface="Wingdings"/>
              </a:rPr>
              <a:t></a:t>
            </a:r>
            <a:r>
              <a:rPr dirty="0" smtClean="0" sz="1400" spc="-19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his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li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ove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out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3</a:t>
            </a:r>
            <a:r>
              <a:rPr dirty="0" smtClean="0" sz="1400" spc="0" b="1" i="1">
                <a:latin typeface="Times New Roman"/>
                <a:cs typeface="Times New Roman"/>
              </a:rPr>
              <a:t>5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Km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 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15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to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5</a:t>
            </a:r>
            <a:r>
              <a:rPr dirty="0" smtClean="0" sz="1400" spc="0" b="1" i="1">
                <a:latin typeface="Times New Roman"/>
                <a:cs typeface="Times New Roman"/>
              </a:rPr>
              <a:t>0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ove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's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e.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ted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be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we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 the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re.</a:t>
            </a:r>
            <a:endParaRPr sz="1400">
              <a:latin typeface="Times New Roman"/>
              <a:cs typeface="Times New Roman"/>
            </a:endParaRPr>
          </a:p>
          <a:p>
            <a:pPr algn="just" marL="191135" marR="19685" indent="-179070">
              <a:lnSpc>
                <a:spcPct val="110000"/>
              </a:lnSpc>
              <a:spcBef>
                <a:spcPts val="10"/>
              </a:spcBef>
            </a:pPr>
            <a:r>
              <a:rPr dirty="0" smtClean="0" sz="1400">
                <a:latin typeface="Wingdings"/>
                <a:cs typeface="Wingdings"/>
              </a:rPr>
              <a:t></a:t>
            </a:r>
            <a:r>
              <a:rPr dirty="0" smtClean="0" sz="1400" spc="-19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ou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ho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l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nd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0" b="1" i="1">
                <a:latin typeface="Times New Roman"/>
                <a:cs typeface="Times New Roman"/>
              </a:rPr>
              <a:t> v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t.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use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it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ti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ely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th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le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or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no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0" b="1" i="1">
                <a:latin typeface="Times New Roman"/>
                <a:cs typeface="Times New Roman"/>
              </a:rPr>
              <a:t> cha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ge,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here </a:t>
            </a:r>
            <a:r>
              <a:rPr dirty="0" smtClean="0" sz="1400" spc="-2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as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l</a:t>
            </a:r>
            <a:r>
              <a:rPr dirty="0" smtClean="0" sz="1400" spc="4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ffect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av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191135" marR="106045" indent="-179070">
              <a:lnSpc>
                <a:spcPct val="96100"/>
              </a:lnSpc>
              <a:spcBef>
                <a:spcPts val="229"/>
              </a:spcBef>
            </a:pPr>
            <a:r>
              <a:rPr dirty="0" smtClean="0" sz="1400">
                <a:latin typeface="Wingdings"/>
                <a:cs typeface="Wingdings"/>
              </a:rPr>
              <a:t></a:t>
            </a:r>
            <a:r>
              <a:rPr dirty="0" smtClean="0" sz="1400" spc="-19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zone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ye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st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in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zo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lec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-20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ith</a:t>
            </a:r>
            <a:r>
              <a:rPr dirty="0" smtClean="0" sz="1400" spc="0" b="1" i="1">
                <a:latin typeface="Times New Roman"/>
                <a:cs typeface="Times New Roman"/>
              </a:rPr>
              <a:t> th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ee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5" b="1" i="1">
                <a:latin typeface="Times New Roman"/>
                <a:cs typeface="Times New Roman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</a:rPr>
              <a:t>gen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)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which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ti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fe on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th 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Sun’s </a:t>
            </a:r>
            <a:r>
              <a:rPr dirty="0" smtClean="0" sz="1400" spc="-2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ul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ts val="2050"/>
              </a:lnSpc>
              <a:buSzPct val="128571"/>
              <a:buFont typeface="Times New Roman"/>
              <a:buAutoNum type="arabicPlain" startAt="3"/>
              <a:tabLst>
                <a:tab pos="241300" algn="l"/>
              </a:tabLst>
            </a:pPr>
            <a:r>
              <a:rPr dirty="0" smtClean="0" sz="1400" spc="0" u="heavy">
                <a:latin typeface="Andalus"/>
                <a:cs typeface="Andalus"/>
              </a:rPr>
              <a:t>Th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S</a:t>
            </a:r>
            <a:r>
              <a:rPr dirty="0" smtClean="0" sz="1400" spc="0" u="heavy">
                <a:latin typeface="Andalus"/>
                <a:cs typeface="Andalus"/>
              </a:rPr>
              <a:t>t</a:t>
            </a:r>
            <a:r>
              <a:rPr dirty="0" smtClean="0" sz="1400" spc="-5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u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ture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of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M</a:t>
            </a:r>
            <a:r>
              <a:rPr dirty="0" smtClean="0" sz="1400" spc="-15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sosp</a:t>
            </a:r>
            <a:r>
              <a:rPr dirty="0" smtClean="0" sz="1400" spc="5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:</a:t>
            </a:r>
            <a:r>
              <a:rPr dirty="0" smtClean="0" sz="1400" spc="0" u="heavy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 algn="just" marL="282575" marR="15240" indent="-182245">
              <a:lnSpc>
                <a:spcPct val="104099"/>
              </a:lnSpc>
              <a:spcBef>
                <a:spcPts val="295"/>
              </a:spcBef>
            </a:pPr>
            <a:r>
              <a:rPr dirty="0" smtClean="0" sz="1800" spc="15">
                <a:latin typeface="Wingdings"/>
                <a:cs typeface="Wingdings"/>
              </a:rPr>
              <a:t>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ire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ly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ove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e, </a:t>
            </a:r>
            <a:r>
              <a:rPr dirty="0" smtClean="0" sz="1400" spc="-9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te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5</a:t>
            </a:r>
            <a:r>
              <a:rPr dirty="0" smtClean="0" sz="1400" spc="0" b="1" i="1">
                <a:latin typeface="Times New Roman"/>
                <a:cs typeface="Times New Roman"/>
              </a:rPr>
              <a:t>0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8</a:t>
            </a:r>
            <a:r>
              <a:rPr dirty="0" smtClean="0" sz="1400" spc="0" b="1" i="1">
                <a:latin typeface="Times New Roman"/>
                <a:cs typeface="Times New Roman"/>
              </a:rPr>
              <a:t>0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-10" b="1" i="1">
                <a:latin typeface="Times New Roman"/>
                <a:cs typeface="Times New Roman"/>
              </a:rPr>
              <a:t>'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 sur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algn="just" lvl="1" marL="282575" marR="19685" indent="-182245">
              <a:lnSpc>
                <a:spcPts val="1860"/>
              </a:lnSpc>
              <a:spcBef>
                <a:spcPts val="80"/>
              </a:spcBef>
              <a:buFont typeface="Wingdings"/>
              <a:buChar char=""/>
              <a:tabLst>
                <a:tab pos="28257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3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14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re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ge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ly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 in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ing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de.</a:t>
            </a:r>
            <a:endParaRPr sz="1400">
              <a:latin typeface="Times New Roman"/>
              <a:cs typeface="Times New Roman"/>
            </a:endParaRPr>
          </a:p>
          <a:p>
            <a:pPr algn="just" marL="282575" marR="12700" indent="-182245">
              <a:lnSpc>
                <a:spcPts val="1850"/>
              </a:lnSpc>
              <a:spcBef>
                <a:spcPts val="305"/>
              </a:spcBef>
            </a:pPr>
            <a:r>
              <a:rPr dirty="0" smtClean="0" sz="1800" spc="15">
                <a:latin typeface="Wingdings"/>
                <a:cs typeface="Wingdings"/>
              </a:rPr>
              <a:t></a:t>
            </a:r>
            <a:r>
              <a:rPr dirty="0" smtClean="0" sz="1400" spc="0" b="1" i="1">
                <a:latin typeface="Times New Roman"/>
                <a:cs typeface="Times New Roman"/>
              </a:rPr>
              <a:t>Here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e,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t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ve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nev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eno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5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 to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own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rs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hur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ing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to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2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re,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they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burn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up,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av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</a:rPr>
              <a:t> 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r>
              <a:rPr dirty="0" smtClean="0" sz="1400" spc="-15" b="1" i="1">
                <a:latin typeface="Times New Roman"/>
                <a:cs typeface="Times New Roman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-5" u="heavy">
                <a:latin typeface="Andalus"/>
                <a:cs typeface="Andalus"/>
              </a:rPr>
              <a:t>S</a:t>
            </a:r>
            <a:r>
              <a:rPr dirty="0" smtClean="0" sz="1400" spc="0" u="heavy">
                <a:latin typeface="Andalus"/>
                <a:cs typeface="Andalus"/>
              </a:rPr>
              <a:t>t</a:t>
            </a:r>
            <a:r>
              <a:rPr dirty="0" smtClean="0" sz="1400" spc="-5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u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ture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of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I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n</a:t>
            </a:r>
            <a:r>
              <a:rPr dirty="0" smtClean="0" sz="1400" spc="-15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sp</a:t>
            </a:r>
            <a:r>
              <a:rPr dirty="0" smtClean="0" sz="1400" spc="5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-5" u="heavy">
                <a:latin typeface="Andalus"/>
                <a:cs typeface="Andalus"/>
              </a:rPr>
              <a:t>(</a:t>
            </a:r>
            <a:r>
              <a:rPr dirty="0" smtClean="0" sz="1400" spc="0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mos</a:t>
            </a:r>
            <a:r>
              <a:rPr dirty="0" smtClean="0" sz="1400" spc="-15" u="heavy">
                <a:latin typeface="Andalus"/>
                <a:cs typeface="Andalus"/>
              </a:rPr>
              <a:t>p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20" u="heavy">
                <a:latin typeface="Andalus"/>
                <a:cs typeface="Andalus"/>
              </a:rPr>
              <a:t>r</a:t>
            </a:r>
            <a:r>
              <a:rPr dirty="0" smtClean="0" sz="1400" spc="-5" u="heavy">
                <a:latin typeface="Andalus"/>
                <a:cs typeface="Andalus"/>
              </a:rPr>
              <a:t>e</a:t>
            </a:r>
            <a:r>
              <a:rPr dirty="0" smtClean="0" sz="1400" spc="5" u="heavy">
                <a:latin typeface="Andalus"/>
                <a:cs typeface="Andalus"/>
              </a:rPr>
              <a:t>)</a:t>
            </a:r>
            <a:r>
              <a:rPr dirty="0" smtClean="0" sz="1100" spc="5">
                <a:latin typeface="Calibri"/>
                <a:cs typeface="Calibri"/>
              </a:rPr>
              <a:t>:</a:t>
            </a:r>
            <a:r>
              <a:rPr dirty="0" smtClean="0" sz="1100" spc="0">
                <a:latin typeface="Calibri"/>
                <a:cs typeface="Calibri"/>
              </a:rPr>
              <a:t>-</a:t>
            </a:r>
            <a:endParaRPr sz="1100">
              <a:latin typeface="Calibri"/>
              <a:cs typeface="Calibri"/>
            </a:endParaRPr>
          </a:p>
          <a:p>
            <a:pPr algn="just" marL="282575" marR="17145">
              <a:lnSpc>
                <a:spcPct val="110700"/>
              </a:lnSpc>
              <a:spcBef>
                <a:spcPts val="360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114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(</a:t>
            </a:r>
            <a:r>
              <a:rPr dirty="0" smtClean="0" sz="1400" spc="-10" b="1" i="1">
                <a:latin typeface="Times New Roman"/>
                <a:cs typeface="Times New Roman"/>
              </a:rPr>
              <a:t>5</a:t>
            </a:r>
            <a:r>
              <a:rPr dirty="0" smtClean="0" sz="1400" spc="15" b="1" i="1">
                <a:latin typeface="Times New Roman"/>
                <a:cs typeface="Times New Roman"/>
              </a:rPr>
              <a:t>0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0" b="1" i="1">
                <a:latin typeface="Times New Roman"/>
                <a:cs typeface="Times New Roman"/>
              </a:rPr>
              <a:t>400</a:t>
            </a:r>
            <a:r>
              <a:rPr dirty="0" smtClean="0" sz="1400" spc="0" b="1" i="1">
                <a:latin typeface="Times New Roman"/>
                <a:cs typeface="Times New Roman"/>
              </a:rPr>
              <a:t>)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ove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h's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 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ace.</a:t>
            </a:r>
            <a:endParaRPr sz="1400">
              <a:latin typeface="Times New Roman"/>
              <a:cs typeface="Times New Roman"/>
            </a:endParaRPr>
          </a:p>
          <a:p>
            <a:pPr algn="just" marL="282575" marR="17780">
              <a:lnSpc>
                <a:spcPct val="110000"/>
              </a:lnSpc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hot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y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be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high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es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as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ec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les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here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ce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ve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ge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 of en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y 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2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un.</a:t>
            </a:r>
            <a:endParaRPr sz="1400">
              <a:latin typeface="Times New Roman"/>
              <a:cs typeface="Times New Roman"/>
            </a:endParaRPr>
          </a:p>
          <a:p>
            <a:pPr algn="just" marL="282575" marR="12700">
              <a:lnSpc>
                <a:spcPct val="110100"/>
              </a:lnSpc>
              <a:spcBef>
                <a:spcPts val="1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It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2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z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d</a:t>
            </a:r>
            <a:r>
              <a:rPr dirty="0" smtClean="0" sz="1400" spc="55" b="1" i="1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z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is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duc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sun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vi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n,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β,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α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ra</a:t>
            </a:r>
            <a:r>
              <a:rPr dirty="0" smtClean="0" sz="1400" spc="-15" b="1" i="1">
                <a:latin typeface="Times New Roman"/>
                <a:cs typeface="Times New Roman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</a:rPr>
              <a:t>s)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by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,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z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ts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 ele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s,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ive ions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ve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25" b="1" i="1">
                <a:latin typeface="Times New Roman"/>
                <a:cs typeface="Times New Roman"/>
              </a:rPr>
              <a:t>n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It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an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1400" spc="-20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20" b="1" i="1" u="heavy"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h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el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c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y</a:t>
            </a:r>
            <a:r>
              <a:rPr dirty="0" smtClean="0" sz="1400" spc="0" b="1" i="1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145" b="1" i="1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ms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er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ge 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 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 u="heavy">
                <a:latin typeface="Times New Roman"/>
                <a:cs typeface="Times New Roman"/>
                <a:hlinkClick r:id="rId7"/>
              </a:rPr>
              <a:t>m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g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1400" spc="-15" b="1" i="1" u="heavy"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s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he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. 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It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ause,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 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th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s,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it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luen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es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d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-40" b="1" i="1" u="heavy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p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g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a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i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o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-55" b="1" i="1">
                <a:latin typeface="Times New Roman"/>
                <a:cs typeface="Times New Roman"/>
                <a:hlinkClick r:id="rId7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to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ac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 u="heavy">
                <a:latin typeface="Times New Roman"/>
                <a:cs typeface="Times New Roman"/>
                <a:hlinkClick r:id="rId7"/>
              </a:rPr>
              <a:t>Ea</a:t>
            </a:r>
            <a:r>
              <a:rPr dirty="0" smtClean="0" sz="1400" spc="-10" b="1" i="1" u="heavy">
                <a:latin typeface="Times New Roman"/>
                <a:cs typeface="Times New Roman"/>
                <a:hlinkClick r:id="rId7"/>
              </a:rPr>
              <a:t>r</a:t>
            </a:r>
            <a:r>
              <a:rPr dirty="0" smtClean="0" sz="1400" spc="5" b="1" i="1" u="heavy">
                <a:latin typeface="Times New Roman"/>
                <a:cs typeface="Times New Roman"/>
                <a:hlinkClick r:id="rId7"/>
              </a:rPr>
              <a:t>t</a:t>
            </a:r>
            <a:r>
              <a:rPr dirty="0" smtClean="0" sz="1400" spc="-5" b="1" i="1" u="heavy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82575" marR="17780">
              <a:lnSpc>
                <a:spcPts val="1860"/>
              </a:lnSpc>
              <a:spcBef>
                <a:spcPts val="8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Since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sp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not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rs.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hi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ll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 d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y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ay,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th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nth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ar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ar.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or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h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yer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algn="just" marL="282575" marR="17780">
              <a:lnSpc>
                <a:spcPct val="100000"/>
              </a:lnSpc>
              <a:spcBef>
                <a:spcPts val="7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fr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quency,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bo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wh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ch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if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wa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ent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v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ly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,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rn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  <a:p>
            <a:pPr algn="just" marL="282575" marR="3775075">
              <a:lnSpc>
                <a:spcPct val="100000"/>
              </a:lnSpc>
              <a:spcBef>
                <a:spcPts val="16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to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th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ut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pen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te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just" marL="282575" marR="13970">
              <a:lnSpc>
                <a:spcPct val="110000"/>
              </a:lnSpc>
              <a:spcBef>
                <a:spcPts val="10"/>
              </a:spcBef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ten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tes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25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.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unt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tenua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ly</a:t>
            </a:r>
            <a:r>
              <a:rPr dirty="0" smtClean="0" sz="1400" spc="0" b="1" i="1">
                <a:latin typeface="Times New Roman"/>
                <a:cs typeface="Times New Roman"/>
              </a:rPr>
              <a:t> inv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ely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to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sq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ave.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hus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69215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6610" y="1616709"/>
            <a:ext cx="1524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3100" y="1101090"/>
            <a:ext cx="6445885" cy="8722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5120" marR="20320">
              <a:lnSpc>
                <a:spcPct val="110000"/>
              </a:lnSpc>
            </a:pPr>
            <a:r>
              <a:rPr dirty="0" smtClean="0" sz="1400" spc="5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ev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wer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cy,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k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da</a:t>
            </a:r>
            <a:r>
              <a:rPr dirty="0" smtClean="0" sz="1400" spc="-15" b="1" i="1">
                <a:latin typeface="Times New Roman"/>
                <a:cs typeface="Times New Roman"/>
              </a:rPr>
              <a:t>y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 sky </a:t>
            </a:r>
            <a:r>
              <a:rPr dirty="0" smtClean="0" sz="1400" spc="-20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uch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el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w 5 M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  <a:p>
            <a:pPr marL="325120" marR="15240">
              <a:lnSpc>
                <a:spcPct val="105000"/>
              </a:lnSpc>
              <a:spcBef>
                <a:spcPts val="180"/>
              </a:spcBef>
            </a:pPr>
            <a:r>
              <a:rPr dirty="0" smtClean="0" baseline="3968" sz="2100" spc="-15" b="1" i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here</a:t>
            </a:r>
            <a:r>
              <a:rPr dirty="0" smtClean="0" baseline="3968" sz="2100" spc="172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t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h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ree</a:t>
            </a:r>
            <a:r>
              <a:rPr dirty="0" smtClean="0" baseline="3968" sz="2100" spc="157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l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ay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e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red</a:t>
            </a:r>
            <a:r>
              <a:rPr dirty="0" smtClean="0" baseline="3968" sz="2100" spc="16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D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,</a:t>
            </a:r>
            <a:r>
              <a:rPr dirty="0" smtClean="0" baseline="3968" sz="2100" spc="16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E,</a:t>
            </a:r>
            <a:r>
              <a:rPr dirty="0" smtClean="0" baseline="3968" sz="2100" spc="16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22" b="1" i="1">
                <a:latin typeface="Times New Roman"/>
                <a:cs typeface="Times New Roman"/>
              </a:rPr>
              <a:t>F</a:t>
            </a:r>
            <a:r>
              <a:rPr dirty="0" smtClean="0" sz="900" spc="5" b="1" i="1">
                <a:latin typeface="Times New Roman"/>
                <a:cs typeface="Times New Roman"/>
              </a:rPr>
              <a:t>1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,</a:t>
            </a:r>
            <a:r>
              <a:rPr dirty="0" smtClean="0" baseline="3968" sz="2100" spc="16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F</a:t>
            </a:r>
            <a:r>
              <a:rPr dirty="0" smtClean="0" sz="900" spc="0" b="1" i="1">
                <a:latin typeface="Times New Roman"/>
                <a:cs typeface="Times New Roman"/>
              </a:rPr>
              <a:t>2 </a:t>
            </a:r>
            <a:r>
              <a:rPr dirty="0" smtClean="0" sz="900" spc="20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d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u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ri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g</a:t>
            </a:r>
            <a:r>
              <a:rPr dirty="0" smtClean="0" baseline="3968" sz="2100" spc="157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d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a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y</a:t>
            </a:r>
            <a:r>
              <a:rPr dirty="0" smtClean="0" baseline="3968" sz="2100" spc="172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t</a:t>
            </a:r>
            <a:r>
              <a:rPr dirty="0" smtClean="0" baseline="3968" sz="2100" spc="-30" b="1" i="1">
                <a:latin typeface="Times New Roman"/>
                <a:cs typeface="Times New Roman"/>
              </a:rPr>
              <a:t>i</a:t>
            </a:r>
            <a:r>
              <a:rPr dirty="0" smtClean="0" baseline="3968" sz="2100" spc="30" b="1" i="1">
                <a:latin typeface="Times New Roman"/>
                <a:cs typeface="Times New Roman"/>
              </a:rPr>
              <a:t>m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e.</a:t>
            </a:r>
            <a:r>
              <a:rPr dirty="0" smtClean="0" baseline="3968" sz="2100" spc="16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he</a:t>
            </a:r>
            <a:r>
              <a:rPr dirty="0" smtClean="0" baseline="3968" sz="2100" spc="172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15" b="1" i="1">
                <a:latin typeface="Times New Roman"/>
                <a:cs typeface="Times New Roman"/>
              </a:rPr>
              <a:t>F</a:t>
            </a:r>
            <a:r>
              <a:rPr dirty="0" smtClean="0" sz="900" spc="5" b="1" i="1">
                <a:latin typeface="Times New Roman"/>
                <a:cs typeface="Times New Roman"/>
              </a:rPr>
              <a:t>1</a:t>
            </a:r>
            <a:r>
              <a:rPr dirty="0" smtClean="0" baseline="3968" sz="2100" spc="-7" b="1" i="1">
                <a:latin typeface="Times New Roman"/>
                <a:cs typeface="Times New Roman"/>
              </a:rPr>
              <a:t>,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F</a:t>
            </a:r>
            <a:r>
              <a:rPr dirty="0" smtClean="0" sz="900" spc="0" b="1" i="1">
                <a:latin typeface="Times New Roman"/>
                <a:cs typeface="Times New Roman"/>
              </a:rPr>
              <a:t>2 </a:t>
            </a:r>
            <a:r>
              <a:rPr dirty="0" smtClean="0" sz="900" spc="10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la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y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e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r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</a:t>
            </a:r>
            <a:r>
              <a:rPr dirty="0" smtClean="0" baseline="3968" sz="2100" spc="179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c</a:t>
            </a:r>
            <a:r>
              <a:rPr dirty="0" smtClean="0" baseline="3968" sz="2100" spc="-30" b="1" i="1">
                <a:latin typeface="Times New Roman"/>
                <a:cs typeface="Times New Roman"/>
              </a:rPr>
              <a:t>o</a:t>
            </a:r>
            <a:r>
              <a:rPr dirty="0" smtClean="0" baseline="3968" sz="2100" spc="30" b="1" i="1">
                <a:latin typeface="Times New Roman"/>
                <a:cs typeface="Times New Roman"/>
              </a:rPr>
              <a:t>m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b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in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e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</a:t>
            </a:r>
            <a:r>
              <a:rPr dirty="0" smtClean="0" baseline="3968" sz="2100" spc="157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a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d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-2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one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ed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F,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and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v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hes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ge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her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ri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ght.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Andalus"/>
              <a:buAutoNum type="alphaLcParenR"/>
              <a:tabLst>
                <a:tab pos="241300" algn="l"/>
              </a:tabLst>
            </a:pPr>
            <a:r>
              <a:rPr dirty="0" smtClean="0" sz="1350" spc="0" u="heavy">
                <a:latin typeface="Andalus"/>
                <a:cs typeface="Andalus"/>
              </a:rPr>
              <a:t>D</a:t>
            </a:r>
            <a:r>
              <a:rPr dirty="0" smtClean="0" sz="1350" spc="0" u="heavy">
                <a:latin typeface="Andalus"/>
                <a:cs typeface="Andalus"/>
              </a:rPr>
              <a:t> </a:t>
            </a:r>
            <a:r>
              <a:rPr dirty="0" smtClean="0" sz="1350" spc="0" u="heavy">
                <a:latin typeface="Andalus"/>
                <a:cs typeface="Andalus"/>
              </a:rPr>
              <a:t>l</a:t>
            </a:r>
            <a:r>
              <a:rPr dirty="0" smtClean="0" sz="1350" spc="-15" u="heavy">
                <a:latin typeface="Andalus"/>
                <a:cs typeface="Andalus"/>
              </a:rPr>
              <a:t>a</a:t>
            </a:r>
            <a:r>
              <a:rPr dirty="0" smtClean="0" sz="1350" spc="0" u="heavy">
                <a:latin typeface="Andalus"/>
                <a:cs typeface="Andalus"/>
              </a:rPr>
              <a:t>y</a:t>
            </a:r>
            <a:r>
              <a:rPr dirty="0" smtClean="0" sz="1350" spc="-5" u="heavy">
                <a:latin typeface="Andalus"/>
                <a:cs typeface="Andalus"/>
              </a:rPr>
              <a:t>e</a:t>
            </a:r>
            <a:r>
              <a:rPr dirty="0" smtClean="0" sz="1350" spc="0" u="heavy">
                <a:latin typeface="Andalus"/>
                <a:cs typeface="Andalus"/>
              </a:rPr>
              <a:t>r</a:t>
            </a:r>
            <a:endParaRPr sz="1350">
              <a:latin typeface="Andalus"/>
              <a:cs typeface="Andalus"/>
            </a:endParaRPr>
          </a:p>
          <a:p>
            <a:pPr lvl="1" marL="325120" indent="-22923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325120" algn="l"/>
              </a:tabLst>
            </a:pPr>
            <a:r>
              <a:rPr dirty="0" smtClean="0" sz="1400" i="1">
                <a:latin typeface="Times New Roman"/>
                <a:cs typeface="Times New Roman"/>
              </a:rPr>
              <a:t>The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om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ut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5</a:t>
            </a:r>
            <a:r>
              <a:rPr dirty="0" smtClean="0" sz="1400" spc="0" i="1">
                <a:latin typeface="Times New Roman"/>
                <a:cs typeface="Times New Roman"/>
              </a:rPr>
              <a:t>5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les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bo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th.</a:t>
            </a:r>
            <a:endParaRPr sz="1400">
              <a:latin typeface="Times New Roman"/>
              <a:cs typeface="Times New Roman"/>
            </a:endParaRPr>
          </a:p>
          <a:p>
            <a:pPr lvl="1" marL="325120" indent="-229235">
              <a:lnSpc>
                <a:spcPts val="1610"/>
              </a:lnSpc>
              <a:buFont typeface="Wingdings"/>
              <a:buChar char=""/>
              <a:tabLst>
                <a:tab pos="325120" algn="l"/>
              </a:tabLst>
            </a:pPr>
            <a:r>
              <a:rPr dirty="0" smtClean="0" sz="1400" i="1">
                <a:latin typeface="Times New Roman"/>
                <a:cs typeface="Times New Roman"/>
              </a:rPr>
              <a:t>I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z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use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av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let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et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tes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ve</a:t>
            </a:r>
            <a:r>
              <a:rPr dirty="0" smtClean="0" sz="1400" spc="5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325120" marR="14604" indent="-229235">
              <a:lnSpc>
                <a:spcPts val="1610"/>
              </a:lnSpc>
              <a:spcBef>
                <a:spcPts val="40"/>
              </a:spcBef>
              <a:buFont typeface="Wingdings"/>
              <a:buChar char=""/>
              <a:tabLst>
                <a:tab pos="325120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very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and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 grou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hu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e wav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de,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ak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 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ble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th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25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ns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rs.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 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ium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s,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the </a:t>
            </a:r>
            <a:r>
              <a:rPr dirty="0" smtClean="0" sz="1400" spc="-114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es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hly </a:t>
            </a:r>
            <a:r>
              <a:rPr dirty="0" smtClean="0" sz="1400" spc="-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ti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e,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ch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ts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algn="just" marL="325120" marR="18415">
              <a:lnSpc>
                <a:spcPts val="1580"/>
              </a:lnSpc>
            </a:pPr>
            <a:r>
              <a:rPr dirty="0" smtClean="0" sz="1400" i="1">
                <a:latin typeface="Times New Roman"/>
                <a:cs typeface="Times New Roman"/>
              </a:rPr>
              <a:t>ef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ec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ive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ti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6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2</a:t>
            </a:r>
            <a:r>
              <a:rPr dirty="0" smtClean="0" sz="1400" spc="-10" i="1">
                <a:latin typeface="Times New Roman"/>
                <a:cs typeface="Times New Roman"/>
              </a:rPr>
              <a:t>0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-6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6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ove</a:t>
            </a:r>
            <a:r>
              <a:rPr dirty="0" smtClean="0" sz="1400" spc="-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ut</a:t>
            </a:r>
            <a:endParaRPr sz="1400">
              <a:latin typeface="Times New Roman"/>
              <a:cs typeface="Times New Roman"/>
            </a:endParaRPr>
          </a:p>
          <a:p>
            <a:pPr algn="just" marL="325120" marR="12700">
              <a:lnSpc>
                <a:spcPts val="1610"/>
              </a:lnSpc>
              <a:spcBef>
                <a:spcPts val="40"/>
              </a:spcBef>
            </a:pPr>
            <a:r>
              <a:rPr dirty="0" smtClean="0" sz="1400" i="1">
                <a:latin typeface="Times New Roman"/>
                <a:cs typeface="Times New Roman"/>
              </a:rPr>
              <a:t>3 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z, 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the  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  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yer 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 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 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se  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its 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ive 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s. 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0" i="1">
                <a:latin typeface="Times New Roman"/>
                <a:cs typeface="Times New Roman"/>
              </a:rPr>
              <a:t>g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 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es</a:t>
            </a:r>
            <a:r>
              <a:rPr dirty="0" smtClean="0" sz="1400" spc="1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0 </a:t>
            </a:r>
            <a:r>
              <a:rPr dirty="0" smtClean="0" sz="1400" spc="-1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MH</a:t>
            </a:r>
            <a:r>
              <a:rPr dirty="0" smtClean="0" sz="1400" spc="0" i="1">
                <a:latin typeface="Times New Roman"/>
                <a:cs typeface="Times New Roman"/>
              </a:rPr>
              <a:t>z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aves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5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 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ove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thro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gh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la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1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algn="just" lvl="1" marL="325120" marR="12700" indent="-229235">
              <a:lnSpc>
                <a:spcPts val="1610"/>
              </a:lnSpc>
              <a:buFont typeface="Wingdings"/>
              <a:buChar char=""/>
              <a:tabLst>
                <a:tab pos="325120" algn="l"/>
              </a:tabLst>
            </a:pP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ft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se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of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s.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2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 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ncy 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 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qu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y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10" i="1">
                <a:latin typeface="Times New Roman"/>
                <a:cs typeface="Times New Roman"/>
              </a:rPr>
              <a:t>g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on 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2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bl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0" i="1">
                <a:latin typeface="Times New Roman"/>
                <a:cs typeface="Times New Roman"/>
              </a:rPr>
              <a:t> Th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why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M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ves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so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ht.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gh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 algn="just" marL="325120" marR="1183640">
              <a:lnSpc>
                <a:spcPts val="1580"/>
              </a:lnSpc>
            </a:pPr>
            <a:r>
              <a:rPr dirty="0" smtClean="0" sz="140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y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re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re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by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rs.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80"/>
              </a:spcBef>
              <a:buFont typeface="Andalus"/>
              <a:buAutoNum type="alphaLcParenR" startAt="2"/>
              <a:tabLst>
                <a:tab pos="241300" algn="l"/>
              </a:tabLst>
            </a:pPr>
            <a:r>
              <a:rPr dirty="0" smtClean="0" sz="1350" spc="0" u="heavy">
                <a:latin typeface="Andalus"/>
                <a:cs typeface="Andalus"/>
              </a:rPr>
              <a:t>E</a:t>
            </a:r>
            <a:r>
              <a:rPr dirty="0" smtClean="0" sz="1350" spc="-5" u="heavy">
                <a:latin typeface="Andalus"/>
                <a:cs typeface="Andalus"/>
              </a:rPr>
              <a:t> </a:t>
            </a:r>
            <a:r>
              <a:rPr dirty="0" smtClean="0" sz="1350" spc="5" u="heavy">
                <a:latin typeface="Andalus"/>
                <a:cs typeface="Andalus"/>
              </a:rPr>
              <a:t>l</a:t>
            </a:r>
            <a:r>
              <a:rPr dirty="0" smtClean="0" sz="1350" spc="0" u="heavy">
                <a:latin typeface="Andalus"/>
                <a:cs typeface="Andalus"/>
              </a:rPr>
              <a:t>ay</a:t>
            </a:r>
            <a:r>
              <a:rPr dirty="0" smtClean="0" sz="1350" spc="-20" u="heavy">
                <a:latin typeface="Andalus"/>
                <a:cs typeface="Andalus"/>
              </a:rPr>
              <a:t>e</a:t>
            </a:r>
            <a:r>
              <a:rPr dirty="0" smtClean="0" sz="1350" spc="0" u="heavy">
                <a:latin typeface="Andalus"/>
                <a:cs typeface="Andalus"/>
              </a:rPr>
              <a:t>r</a:t>
            </a:r>
            <a:endParaRPr sz="1350">
              <a:latin typeface="Andalus"/>
              <a:cs typeface="Andalus"/>
            </a:endParaRPr>
          </a:p>
          <a:p>
            <a:pPr>
              <a:lnSpc>
                <a:spcPts val="550"/>
              </a:lnSpc>
              <a:spcBef>
                <a:spcPts val="31"/>
              </a:spcBef>
              <a:buFont typeface="Andalus"/>
              <a:buAutoNum type="alphaLcParenR" startAt="2"/>
            </a:pPr>
            <a:endParaRPr sz="550"/>
          </a:p>
          <a:p>
            <a:pPr>
              <a:lnSpc>
                <a:spcPts val="1000"/>
              </a:lnSpc>
              <a:buFont typeface="Andalus"/>
              <a:buAutoNum type="alphaLcParenR" startAt="2"/>
            </a:pPr>
            <a:endParaRPr sz="1000"/>
          </a:p>
          <a:p>
            <a:pPr marL="143510">
              <a:lnSpc>
                <a:spcPct val="10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-254">
                <a:latin typeface="Courier New"/>
                <a:cs typeface="Courier New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cc</a:t>
            </a:r>
            <a:r>
              <a:rPr dirty="0" smtClean="0" sz="1400" spc="5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rs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ly w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k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just" marL="325120" marR="19685" indent="-182245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-254">
                <a:latin typeface="Courier New"/>
                <a:cs typeface="Courier New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9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0)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Km</a:t>
            </a:r>
            <a:r>
              <a:rPr dirty="0" smtClean="0" sz="1400" spc="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bo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lev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ree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ity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 lo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er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6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1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nce </a:t>
            </a:r>
            <a:r>
              <a:rPr dirty="0" smtClean="0" sz="1400" spc="-1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y </a:t>
            </a:r>
            <a:r>
              <a:rPr dirty="0" smtClean="0" sz="1400" spc="-1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7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uc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-16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z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algn="just" marL="325120" marR="836930">
              <a:lnSpc>
                <a:spcPts val="1580"/>
              </a:lnSpc>
            </a:pPr>
            <a:r>
              <a:rPr dirty="0" smtClean="0" sz="1400" i="1">
                <a:latin typeface="Times New Roman"/>
                <a:cs typeface="Times New Roman"/>
              </a:rPr>
              <a:t>ef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ec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 b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M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wav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ree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in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</a:t>
            </a:r>
            <a:r>
              <a:rPr dirty="0" smtClean="0" sz="1400" spc="-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43510">
              <a:lnSpc>
                <a:spcPts val="161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-25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95" b="1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– </a:t>
            </a:r>
            <a:r>
              <a:rPr dirty="0" smtClean="0" sz="1400" spc="-9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ic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r, </a:t>
            </a:r>
            <a:r>
              <a:rPr dirty="0" smtClean="0" sz="1400" spc="-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l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hi</a:t>
            </a:r>
            <a:r>
              <a:rPr dirty="0" smtClean="0" sz="1400" spc="1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(2 </a:t>
            </a:r>
            <a:r>
              <a:rPr dirty="0" smtClean="0" sz="1400" spc="-1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),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us, </a:t>
            </a:r>
            <a:r>
              <a:rPr dirty="0" smtClean="0" sz="1400" spc="-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90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,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just" marL="325120" marR="1016000">
              <a:lnSpc>
                <a:spcPct val="100000"/>
              </a:lnSpc>
              <a:spcBef>
                <a:spcPts val="165"/>
              </a:spcBef>
            </a:pPr>
            <a:r>
              <a:rPr dirty="0" smtClean="0" sz="140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ng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wou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or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be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le.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1200"/>
          </a:p>
          <a:p>
            <a:pPr algn="just" marL="325120" marR="19050" indent="-182245">
              <a:lnSpc>
                <a:spcPts val="161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-25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1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ic</a:t>
            </a:r>
            <a:r>
              <a:rPr dirty="0" smtClean="0" sz="1400" spc="-15" i="1">
                <a:latin typeface="Times New Roman"/>
                <a:cs typeface="Times New Roman"/>
              </a:rPr>
              <a:t>k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ss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ies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et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een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2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3</a:t>
            </a:r>
            <a:r>
              <a:rPr dirty="0" smtClean="0" sz="1400" spc="-10" i="1">
                <a:latin typeface="Times New Roman"/>
                <a:cs typeface="Times New Roman"/>
              </a:rPr>
              <a:t>0</a:t>
            </a:r>
            <a:r>
              <a:rPr dirty="0" smtClean="0" sz="1400" spc="0" i="1">
                <a:latin typeface="Times New Roman"/>
                <a:cs typeface="Times New Roman"/>
              </a:rPr>
              <a:t>)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x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um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-10" i="1">
                <a:latin typeface="Times New Roman"/>
                <a:cs typeface="Times New Roman"/>
              </a:rPr>
              <a:t>2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Km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de</a:t>
            </a:r>
            <a:r>
              <a:rPr dirty="0" smtClean="0" sz="1400" spc="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 c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4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MHz</a:t>
            </a:r>
            <a:endParaRPr sz="1400">
              <a:latin typeface="Times New Roman"/>
              <a:cs typeface="Times New Roman"/>
            </a:endParaRPr>
          </a:p>
          <a:p>
            <a:pPr marL="143510">
              <a:lnSpc>
                <a:spcPts val="1565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-25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2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200"/>
              </a:spcBef>
              <a:buSzPct val="96428"/>
              <a:buFont typeface="Andalus"/>
              <a:buAutoNum type="alphaLcParenR" startAt="3"/>
              <a:tabLst>
                <a:tab pos="241300" algn="l"/>
              </a:tabLst>
            </a:pP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F</a:t>
            </a: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l</a:t>
            </a:r>
            <a:r>
              <a:rPr dirty="0" smtClean="0" sz="1400" spc="0" u="heavy">
                <a:latin typeface="Andalus"/>
                <a:cs typeface="Andalus"/>
              </a:rPr>
              <a:t>ayer</a:t>
            </a:r>
            <a:endParaRPr sz="1400">
              <a:latin typeface="Andalus"/>
              <a:cs typeface="Andalus"/>
            </a:endParaRPr>
          </a:p>
          <a:p>
            <a:pPr marL="14351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Wingdings"/>
                <a:cs typeface="Wingdings"/>
              </a:rPr>
              <a:t>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2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pl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-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xt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rom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(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0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4</a:t>
            </a:r>
            <a:r>
              <a:rPr dirty="0" smtClean="0" sz="1400" spc="-10" i="1">
                <a:latin typeface="Times New Roman"/>
                <a:cs typeface="Times New Roman"/>
              </a:rPr>
              <a:t>5</a:t>
            </a:r>
            <a:r>
              <a:rPr dirty="0" smtClean="0" sz="1400" spc="0" i="1">
                <a:latin typeface="Times New Roman"/>
                <a:cs typeface="Times New Roman"/>
              </a:rPr>
              <a:t>0) </a:t>
            </a:r>
            <a:r>
              <a:rPr dirty="0" smtClean="0" sz="1400" spc="-20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325120" marR="15240" indent="-182245">
              <a:lnSpc>
                <a:spcPts val="1860"/>
              </a:lnSpc>
              <a:spcBef>
                <a:spcPts val="80"/>
              </a:spcBef>
            </a:pPr>
            <a:r>
              <a:rPr dirty="0" smtClean="0" sz="1400">
                <a:latin typeface="Wingdings"/>
                <a:cs typeface="Wingdings"/>
              </a:rPr>
              <a:t>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two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rs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ve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1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of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1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du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12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ay.</a:t>
            </a:r>
            <a:r>
              <a:rPr dirty="0" smtClean="0" sz="1400" spc="1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 lo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of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1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nd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er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5" b="1" i="1">
                <a:latin typeface="Times New Roman"/>
                <a:cs typeface="Times New Roman"/>
              </a:rPr>
              <a:t>2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el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algn="just" marL="325120" marR="2967990">
              <a:lnSpc>
                <a:spcPct val="100000"/>
              </a:lnSpc>
              <a:spcBef>
                <a:spcPts val="75"/>
              </a:spcBef>
            </a:pPr>
            <a:r>
              <a:rPr dirty="0" smtClean="0" sz="1400" i="1">
                <a:latin typeface="Times New Roman"/>
                <a:cs typeface="Times New Roman"/>
              </a:rPr>
              <a:t>wi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ht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(</a:t>
            </a:r>
            <a:r>
              <a:rPr dirty="0" smtClean="0" sz="1400" spc="0" i="1">
                <a:latin typeface="Times New Roman"/>
                <a:cs typeface="Times New Roman"/>
              </a:rPr>
              <a:t>h)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ure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20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 algn="just" marL="325120" marR="16510" indent="-182245">
              <a:lnSpc>
                <a:spcPts val="1860"/>
              </a:lnSpc>
              <a:spcBef>
                <a:spcPts val="80"/>
              </a:spcBef>
            </a:pPr>
            <a:r>
              <a:rPr dirty="0" smtClean="0" sz="1400">
                <a:latin typeface="Wingdings"/>
                <a:cs typeface="Wingdings"/>
              </a:rPr>
              <a:t>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nce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yer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is </a:t>
            </a:r>
            <a:r>
              <a:rPr dirty="0" smtClean="0" sz="1400" spc="-9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the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re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ay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rs,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it </a:t>
            </a:r>
            <a:r>
              <a:rPr dirty="0" smtClean="0" sz="1400" spc="-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as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 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ty.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z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ve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,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8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gl</a:t>
            </a:r>
            <a:r>
              <a:rPr dirty="0" smtClean="0" sz="1400" spc="2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2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ce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an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algn="just" marL="325120" marR="19685">
              <a:lnSpc>
                <a:spcPct val="100000"/>
              </a:lnSpc>
              <a:spcBef>
                <a:spcPts val="75"/>
              </a:spcBef>
            </a:pPr>
            <a:r>
              <a:rPr dirty="0" smtClean="0" sz="1400" i="1">
                <a:latin typeface="Times New Roman"/>
                <a:cs typeface="Times New Roman"/>
              </a:rPr>
              <a:t>3</a:t>
            </a:r>
            <a:r>
              <a:rPr dirty="0" smtClean="0" sz="1400" spc="-10" i="1">
                <a:latin typeface="Times New Roman"/>
                <a:cs typeface="Times New Roman"/>
              </a:rPr>
              <a:t>0</a:t>
            </a:r>
            <a:r>
              <a:rPr dirty="0" smtClean="0" sz="1400" spc="-10" i="1">
                <a:latin typeface="Times New Roman"/>
                <a:cs typeface="Times New Roman"/>
              </a:rPr>
              <a:t>0</a:t>
            </a:r>
            <a:r>
              <a:rPr dirty="0" smtClean="0" sz="1400" spc="0" i="1">
                <a:latin typeface="Times New Roman"/>
                <a:cs typeface="Times New Roman"/>
              </a:rPr>
              <a:t>0 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  </a:t>
            </a:r>
            <a:r>
              <a:rPr dirty="0" smtClean="0" sz="1400" spc="-2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or 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 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te 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ver  gr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an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s, 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le 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endParaRPr sz="1400">
              <a:latin typeface="Times New Roman"/>
              <a:cs typeface="Times New Roman"/>
            </a:endParaRPr>
          </a:p>
          <a:p>
            <a:pPr marL="325120" marR="17145">
              <a:lnSpc>
                <a:spcPct val="110000"/>
              </a:lnSpc>
            </a:pPr>
            <a:r>
              <a:rPr dirty="0" smtClean="0" sz="140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wa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ly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0" i="1">
                <a:latin typeface="Times New Roman"/>
                <a:cs typeface="Times New Roman"/>
              </a:rPr>
              <a:t> he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of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ive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ex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re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iz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40" i="1">
                <a:latin typeface="Times New Roman"/>
                <a:cs typeface="Times New Roman"/>
              </a:rPr>
              <a:t>: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941954" y="1495297"/>
            <a:ext cx="1676654" cy="24383"/>
          </a:xfrm>
          <a:custGeom>
            <a:avLst/>
            <a:gdLst/>
            <a:ahLst/>
            <a:cxnLst/>
            <a:rect l="l" t="t" r="r" b="b"/>
            <a:pathLst>
              <a:path w="1676653" h="24383">
                <a:moveTo>
                  <a:pt x="0" y="24383"/>
                </a:moveTo>
                <a:lnTo>
                  <a:pt x="1676654" y="24383"/>
                </a:lnTo>
                <a:lnTo>
                  <a:pt x="1676654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41954" y="1519681"/>
            <a:ext cx="1678177" cy="606551"/>
          </a:xfrm>
          <a:custGeom>
            <a:avLst/>
            <a:gdLst/>
            <a:ahLst/>
            <a:cxnLst/>
            <a:rect l="l" t="t" r="r" b="b"/>
            <a:pathLst>
              <a:path w="1678177" h="606551">
                <a:moveTo>
                  <a:pt x="0" y="606551"/>
                </a:moveTo>
                <a:lnTo>
                  <a:pt x="1678177" y="606551"/>
                </a:lnTo>
                <a:lnTo>
                  <a:pt x="1678177" y="0"/>
                </a:lnTo>
                <a:lnTo>
                  <a:pt x="0" y="0"/>
                </a:lnTo>
                <a:lnTo>
                  <a:pt x="0" y="6065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86735" y="1813813"/>
            <a:ext cx="132587" cy="74675"/>
          </a:xfrm>
          <a:custGeom>
            <a:avLst/>
            <a:gdLst/>
            <a:ahLst/>
            <a:cxnLst/>
            <a:rect l="l" t="t" r="r" b="b"/>
            <a:pathLst>
              <a:path w="132587" h="74675">
                <a:moveTo>
                  <a:pt x="0" y="74675"/>
                </a:moveTo>
                <a:lnTo>
                  <a:pt x="132587" y="74675"/>
                </a:lnTo>
                <a:lnTo>
                  <a:pt x="132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402203" y="1763521"/>
            <a:ext cx="184403" cy="161544"/>
          </a:xfrm>
          <a:custGeom>
            <a:avLst/>
            <a:gdLst/>
            <a:ahLst/>
            <a:cxnLst/>
            <a:rect l="l" t="t" r="r" b="b"/>
            <a:pathLst>
              <a:path w="184403" h="161544">
                <a:moveTo>
                  <a:pt x="0" y="161544"/>
                </a:moveTo>
                <a:lnTo>
                  <a:pt x="184403" y="161544"/>
                </a:lnTo>
                <a:lnTo>
                  <a:pt x="184403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402203" y="1763521"/>
            <a:ext cx="109727" cy="126492"/>
          </a:xfrm>
          <a:custGeom>
            <a:avLst/>
            <a:gdLst/>
            <a:ahLst/>
            <a:cxnLst/>
            <a:rect l="l" t="t" r="r" b="b"/>
            <a:pathLst>
              <a:path w="109727" h="126492">
                <a:moveTo>
                  <a:pt x="0" y="126492"/>
                </a:moveTo>
                <a:lnTo>
                  <a:pt x="109727" y="126492"/>
                </a:lnTo>
                <a:lnTo>
                  <a:pt x="109727" y="0"/>
                </a:lnTo>
                <a:lnTo>
                  <a:pt x="0" y="0"/>
                </a:lnTo>
                <a:lnTo>
                  <a:pt x="0" y="1264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11930" y="1862581"/>
            <a:ext cx="68579" cy="62483"/>
          </a:xfrm>
          <a:custGeom>
            <a:avLst/>
            <a:gdLst/>
            <a:ahLst/>
            <a:cxnLst/>
            <a:rect l="l" t="t" r="r" b="b"/>
            <a:pathLst>
              <a:path w="68579" h="62483">
                <a:moveTo>
                  <a:pt x="0" y="62483"/>
                </a:moveTo>
                <a:lnTo>
                  <a:pt x="68579" y="62483"/>
                </a:lnTo>
                <a:lnTo>
                  <a:pt x="68579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02203" y="1726945"/>
            <a:ext cx="184403" cy="0"/>
          </a:xfrm>
          <a:custGeom>
            <a:avLst/>
            <a:gdLst/>
            <a:ahLst/>
            <a:cxnLst/>
            <a:rect l="l" t="t" r="r" b="b"/>
            <a:pathLst>
              <a:path w="184403" h="0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635375" y="1813813"/>
            <a:ext cx="132587" cy="74675"/>
          </a:xfrm>
          <a:custGeom>
            <a:avLst/>
            <a:gdLst/>
            <a:ahLst/>
            <a:cxnLst/>
            <a:rect l="l" t="t" r="r" b="b"/>
            <a:pathLst>
              <a:path w="132587" h="74675">
                <a:moveTo>
                  <a:pt x="0" y="74675"/>
                </a:moveTo>
                <a:lnTo>
                  <a:pt x="132587" y="74675"/>
                </a:lnTo>
                <a:lnTo>
                  <a:pt x="132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952366" y="1632457"/>
            <a:ext cx="667816" cy="414527"/>
          </a:xfrm>
          <a:custGeom>
            <a:avLst/>
            <a:gdLst/>
            <a:ahLst/>
            <a:cxnLst/>
            <a:rect l="l" t="t" r="r" b="b"/>
            <a:pathLst>
              <a:path w="667816" h="414527">
                <a:moveTo>
                  <a:pt x="0" y="414527"/>
                </a:moveTo>
                <a:lnTo>
                  <a:pt x="667816" y="414527"/>
                </a:lnTo>
                <a:lnTo>
                  <a:pt x="667816" y="0"/>
                </a:lnTo>
                <a:lnTo>
                  <a:pt x="0" y="0"/>
                </a:lnTo>
                <a:lnTo>
                  <a:pt x="0" y="41452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098671" y="1830577"/>
            <a:ext cx="132892" cy="57911"/>
          </a:xfrm>
          <a:custGeom>
            <a:avLst/>
            <a:gdLst/>
            <a:ahLst/>
            <a:cxnLst/>
            <a:rect l="l" t="t" r="r" b="b"/>
            <a:pathLst>
              <a:path w="132892" h="57911">
                <a:moveTo>
                  <a:pt x="0" y="57911"/>
                </a:moveTo>
                <a:lnTo>
                  <a:pt x="132892" y="57911"/>
                </a:lnTo>
                <a:lnTo>
                  <a:pt x="132892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29254" y="1715261"/>
            <a:ext cx="1315720" cy="250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>
                <a:latin typeface="Cambria Math"/>
                <a:cs typeface="Cambria Math"/>
              </a:rPr>
              <a:t>𝒓=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114">
                <a:latin typeface="Cambria Math"/>
                <a:cs typeface="Cambria Math"/>
              </a:rPr>
              <a:t>√</a:t>
            </a:r>
            <a:r>
              <a:rPr dirty="0" smtClean="0" baseline="1984" sz="2100" spc="172">
                <a:latin typeface="Cambria Math"/>
                <a:cs typeface="Cambria Math"/>
              </a:rPr>
              <a:t>𝒌</a:t>
            </a:r>
            <a:r>
              <a:rPr dirty="0" smtClean="0" baseline="-13888" sz="1500" spc="-15">
                <a:latin typeface="Cambria Math"/>
                <a:cs typeface="Cambria Math"/>
              </a:rPr>
              <a:t>𝒓</a:t>
            </a:r>
            <a:r>
              <a:rPr dirty="0" smtClean="0" baseline="1984" sz="2100" spc="-15">
                <a:latin typeface="Cambria Math"/>
                <a:cs typeface="Cambria Math"/>
              </a:rPr>
              <a:t>=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baseline="1984" sz="2100" spc="202">
                <a:latin typeface="Cambria Math"/>
                <a:cs typeface="Cambria Math"/>
              </a:rPr>
              <a:t>√</a:t>
            </a:r>
            <a:r>
              <a:rPr dirty="0" smtClean="0" baseline="1984" sz="2100" spc="0">
                <a:latin typeface="Cambria Math"/>
                <a:cs typeface="Cambria Math"/>
              </a:rPr>
              <a:t>� −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71136" y="1632457"/>
            <a:ext cx="348996" cy="121920"/>
          </a:xfrm>
          <a:custGeom>
            <a:avLst/>
            <a:gdLst/>
            <a:ahLst/>
            <a:cxnLst/>
            <a:rect l="l" t="t" r="r" b="b"/>
            <a:pathLst>
              <a:path w="348996" h="121920">
                <a:moveTo>
                  <a:pt x="0" y="121920"/>
                </a:moveTo>
                <a:lnTo>
                  <a:pt x="348996" y="121920"/>
                </a:lnTo>
                <a:lnTo>
                  <a:pt x="348996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258436" y="1575053"/>
            <a:ext cx="37465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��𝑵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53433" y="1868677"/>
            <a:ext cx="184403" cy="178307"/>
          </a:xfrm>
          <a:custGeom>
            <a:avLst/>
            <a:gdLst/>
            <a:ahLst/>
            <a:cxnLst/>
            <a:rect l="l" t="t" r="r" b="b"/>
            <a:pathLst>
              <a:path w="184403" h="178307">
                <a:moveTo>
                  <a:pt x="0" y="178307"/>
                </a:moveTo>
                <a:lnTo>
                  <a:pt x="184403" y="178307"/>
                </a:lnTo>
                <a:lnTo>
                  <a:pt x="184403" y="0"/>
                </a:lnTo>
                <a:lnTo>
                  <a:pt x="0" y="0"/>
                </a:lnTo>
                <a:lnTo>
                  <a:pt x="0" y="17830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353433" y="1882393"/>
            <a:ext cx="100584" cy="164592"/>
          </a:xfrm>
          <a:custGeom>
            <a:avLst/>
            <a:gdLst/>
            <a:ahLst/>
            <a:cxnLst/>
            <a:rect l="l" t="t" r="r" b="b"/>
            <a:pathLst>
              <a:path w="100584" h="164592">
                <a:moveTo>
                  <a:pt x="0" y="164592"/>
                </a:moveTo>
                <a:lnTo>
                  <a:pt x="100584" y="164592"/>
                </a:lnTo>
                <a:lnTo>
                  <a:pt x="100584" y="0"/>
                </a:lnTo>
                <a:lnTo>
                  <a:pt x="0" y="0"/>
                </a:lnTo>
                <a:lnTo>
                  <a:pt x="0" y="16459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454016" y="1868677"/>
            <a:ext cx="76200" cy="85344"/>
          </a:xfrm>
          <a:custGeom>
            <a:avLst/>
            <a:gdLst/>
            <a:ahLst/>
            <a:cxnLst/>
            <a:rect l="l" t="t" r="r" b="b"/>
            <a:pathLst>
              <a:path w="76200" h="85344">
                <a:moveTo>
                  <a:pt x="0" y="85344"/>
                </a:moveTo>
                <a:lnTo>
                  <a:pt x="76200" y="85344"/>
                </a:lnTo>
                <a:lnTo>
                  <a:pt x="76200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40733" y="1776221"/>
            <a:ext cx="20193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5873" sz="210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71136" y="1838197"/>
            <a:ext cx="347472" cy="0"/>
          </a:xfrm>
          <a:custGeom>
            <a:avLst/>
            <a:gdLst/>
            <a:ahLst/>
            <a:cxnLst/>
            <a:rect l="l" t="t" r="r" b="b"/>
            <a:pathLst>
              <a:path w="347472" h="0">
                <a:moveTo>
                  <a:pt x="0" y="0"/>
                </a:moveTo>
                <a:lnTo>
                  <a:pt x="34747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952366" y="1537969"/>
            <a:ext cx="666292" cy="0"/>
          </a:xfrm>
          <a:custGeom>
            <a:avLst/>
            <a:gdLst/>
            <a:ahLst/>
            <a:cxnLst/>
            <a:rect l="l" t="t" r="r" b="b"/>
            <a:pathLst>
              <a:path w="666292" h="0">
                <a:moveTo>
                  <a:pt x="0" y="0"/>
                </a:moveTo>
                <a:lnTo>
                  <a:pt x="66629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44500" y="2109977"/>
            <a:ext cx="6664325" cy="1104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nic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baseline="30864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b="1">
                <a:latin typeface="Times New Roman"/>
                <a:cs typeface="Times New Roman"/>
              </a:rPr>
              <a:t>f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cm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2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If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baseline="30864" sz="1350" spc="0">
                <a:latin typeface="Times New Roman"/>
                <a:cs typeface="Times New Roman"/>
              </a:rPr>
              <a:t>2 </a:t>
            </a:r>
            <a:r>
              <a:rPr dirty="0" smtClean="0" baseline="30864" sz="135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&lt;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1N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ref.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R.W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5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6149720"/>
            <a:ext cx="6670675" cy="1254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 u="heavy">
                <a:latin typeface="Andalus"/>
                <a:cs typeface="Andalus"/>
              </a:rPr>
              <a:t>M</a:t>
            </a:r>
            <a:r>
              <a:rPr dirty="0" smtClean="0" sz="1600" spc="0" u="heavy">
                <a:latin typeface="Andalus"/>
                <a:cs typeface="Andalus"/>
              </a:rPr>
              <a:t>o</a:t>
            </a:r>
            <a:r>
              <a:rPr dirty="0" smtClean="0" sz="1600" spc="-10" u="heavy">
                <a:latin typeface="Andalus"/>
                <a:cs typeface="Andalus"/>
              </a:rPr>
              <a:t>d</a:t>
            </a:r>
            <a:r>
              <a:rPr dirty="0" smtClean="0" sz="1600" spc="-20" u="heavy">
                <a:latin typeface="Andalus"/>
                <a:cs typeface="Andalus"/>
              </a:rPr>
              <a:t>e</a:t>
            </a:r>
            <a:r>
              <a:rPr dirty="0" smtClean="0" sz="1600" spc="-10" u="heavy">
                <a:latin typeface="Andalus"/>
                <a:cs typeface="Andalus"/>
              </a:rPr>
              <a:t>s</a:t>
            </a:r>
            <a:r>
              <a:rPr dirty="0" smtClean="0" sz="1600" spc="5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of</a:t>
            </a:r>
            <a:r>
              <a:rPr dirty="0" smtClean="0" sz="1600" spc="-5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P</a:t>
            </a:r>
            <a:r>
              <a:rPr dirty="0" smtClean="0" sz="1600" spc="0" u="heavy">
                <a:latin typeface="Andalus"/>
                <a:cs typeface="Andalus"/>
              </a:rPr>
              <a:t>r</a:t>
            </a:r>
            <a:r>
              <a:rPr dirty="0" smtClean="0" sz="1600" spc="-10" u="heavy">
                <a:latin typeface="Andalus"/>
                <a:cs typeface="Andalus"/>
              </a:rPr>
              <a:t>opagat</a:t>
            </a:r>
            <a:r>
              <a:rPr dirty="0" smtClean="0" sz="1600" spc="5" u="heavy">
                <a:latin typeface="Andalus"/>
                <a:cs typeface="Andalus"/>
              </a:rPr>
              <a:t>i</a:t>
            </a:r>
            <a:r>
              <a:rPr dirty="0" smtClean="0" sz="1600" spc="-10" u="heavy">
                <a:latin typeface="Andalus"/>
                <a:cs typeface="Andalus"/>
              </a:rPr>
              <a:t>o</a:t>
            </a:r>
            <a:r>
              <a:rPr dirty="0" smtClean="0" sz="1600" spc="-20" u="heavy">
                <a:latin typeface="Andalus"/>
                <a:cs typeface="Andalus"/>
              </a:rPr>
              <a:t>n</a:t>
            </a:r>
            <a:r>
              <a:rPr dirty="0" smtClean="0" sz="1600" spc="10" u="heavy">
                <a:latin typeface="Andalus"/>
                <a:cs typeface="Andalus"/>
              </a:rPr>
              <a:t>:</a:t>
            </a:r>
            <a:r>
              <a:rPr dirty="0" smtClean="0" sz="1600" spc="-10" u="heavy">
                <a:latin typeface="Andalus"/>
                <a:cs typeface="Andalus"/>
              </a:rPr>
              <a:t>-</a:t>
            </a:r>
            <a:endParaRPr sz="1600">
              <a:latin typeface="Andalus"/>
              <a:cs typeface="Andalus"/>
            </a:endParaRPr>
          </a:p>
          <a:p>
            <a:pPr marL="12700" marR="12700">
              <a:lnSpc>
                <a:spcPct val="110700"/>
              </a:lnSpc>
              <a:spcBef>
                <a:spcPts val="4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x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baseline="-9259" sz="1350" spc="-1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 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2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ct val="100000"/>
              </a:lnSpc>
              <a:spcBef>
                <a:spcPts val="190"/>
              </a:spcBef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 of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ion.</a:t>
            </a:r>
            <a:endParaRPr sz="1400">
              <a:latin typeface="Times New Roman"/>
              <a:cs typeface="Times New Roman"/>
            </a:endParaRPr>
          </a:p>
          <a:p>
            <a:pPr marL="469900" indent="-229235">
              <a:lnSpc>
                <a:spcPts val="1680"/>
              </a:lnSpc>
              <a:spcBef>
                <a:spcPts val="265"/>
              </a:spcBef>
              <a:buFont typeface="Times New Roman"/>
              <a:buAutoNum type="alphaLcPeriod"/>
              <a:tabLst>
                <a:tab pos="469900" algn="l"/>
              </a:tabLst>
            </a:pPr>
            <a:r>
              <a:rPr dirty="0" smtClean="0" baseline="3968" sz="2100" spc="-15" b="1">
                <a:latin typeface="Times New Roman"/>
                <a:cs typeface="Times New Roman"/>
              </a:rPr>
              <a:t>D</a:t>
            </a:r>
            <a:r>
              <a:rPr dirty="0" smtClean="0" baseline="3968" sz="2100" spc="0" b="1">
                <a:latin typeface="Times New Roman"/>
                <a:cs typeface="Times New Roman"/>
              </a:rPr>
              <a:t>is</a:t>
            </a:r>
            <a:r>
              <a:rPr dirty="0" smtClean="0" baseline="3968" sz="2100" spc="-22" b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>
                <a:latin typeface="Times New Roman"/>
                <a:cs typeface="Times New Roman"/>
              </a:rPr>
              <a:t>ance b</a:t>
            </a:r>
            <a:r>
              <a:rPr dirty="0" smtClean="0" baseline="3968" sz="2100" spc="-22" b="1">
                <a:latin typeface="Times New Roman"/>
                <a:cs typeface="Times New Roman"/>
              </a:rPr>
              <a:t>e</a:t>
            </a:r>
            <a:r>
              <a:rPr dirty="0" smtClean="0" baseline="3968" sz="2100" spc="-22" b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>
                <a:latin typeface="Times New Roman"/>
                <a:cs typeface="Times New Roman"/>
              </a:rPr>
              <a:t>ween </a:t>
            </a:r>
            <a:r>
              <a:rPr dirty="0" smtClean="0" baseline="3968" sz="2100" spc="-15" b="1">
                <a:latin typeface="Times New Roman"/>
                <a:cs typeface="Times New Roman"/>
              </a:rPr>
              <a:t>T</a:t>
            </a:r>
            <a:r>
              <a:rPr dirty="0" smtClean="0" sz="900" spc="0" b="1">
                <a:latin typeface="Times New Roman"/>
                <a:cs typeface="Times New Roman"/>
              </a:rPr>
              <a:t>x </a:t>
            </a:r>
            <a:r>
              <a:rPr dirty="0" smtClean="0" sz="900" spc="-100" b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>
                <a:latin typeface="Times New Roman"/>
                <a:cs typeface="Times New Roman"/>
              </a:rPr>
              <a:t>and</a:t>
            </a:r>
            <a:r>
              <a:rPr dirty="0" smtClean="0" baseline="3968" sz="2100" spc="-7" b="1">
                <a:latin typeface="Times New Roman"/>
                <a:cs typeface="Times New Roman"/>
              </a:rPr>
              <a:t> </a:t>
            </a:r>
            <a:r>
              <a:rPr dirty="0" smtClean="0" baseline="3968" sz="2100" spc="-22" b="1">
                <a:latin typeface="Times New Roman"/>
                <a:cs typeface="Times New Roman"/>
              </a:rPr>
              <a:t>R</a:t>
            </a:r>
            <a:r>
              <a:rPr dirty="0" smtClean="0" sz="900" spc="0" b="1">
                <a:latin typeface="Times New Roman"/>
                <a:cs typeface="Times New Roman"/>
              </a:rPr>
              <a:t>x </a:t>
            </a:r>
            <a:r>
              <a:rPr dirty="0" smtClean="0" sz="900" spc="-85" b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>
                <a:latin typeface="Times New Roman"/>
                <a:cs typeface="Times New Roman"/>
              </a:rPr>
              <a:t>a</a:t>
            </a:r>
            <a:r>
              <a:rPr dirty="0" smtClean="0" baseline="3968" sz="2100" spc="-22" b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>
                <a:latin typeface="Times New Roman"/>
                <a:cs typeface="Times New Roman"/>
              </a:rPr>
              <a:t>ten</a:t>
            </a:r>
            <a:r>
              <a:rPr dirty="0" smtClean="0" baseline="3968" sz="2100" spc="-22" b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>
                <a:latin typeface="Times New Roman"/>
                <a:cs typeface="Times New Roman"/>
              </a:rPr>
              <a:t>a.</a:t>
            </a:r>
            <a:endParaRPr baseline="3968" sz="2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15211" y="3240023"/>
            <a:ext cx="5428488" cy="2857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14400" y="7426452"/>
            <a:ext cx="5401056" cy="237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3100" y="4442078"/>
            <a:ext cx="4735830" cy="2400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ndalus"/>
                <a:cs typeface="Andalus"/>
              </a:rPr>
              <a:t>1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G</a:t>
            </a:r>
            <a:r>
              <a:rPr dirty="0" smtClean="0" sz="1400" spc="-5">
                <a:latin typeface="Andalus"/>
                <a:cs typeface="Andalus"/>
              </a:rPr>
              <a:t>r</a:t>
            </a:r>
            <a:r>
              <a:rPr dirty="0" smtClean="0" sz="1400" spc="0">
                <a:latin typeface="Andalus"/>
                <a:cs typeface="Andalus"/>
              </a:rPr>
              <a:t>ound</a:t>
            </a:r>
            <a:r>
              <a:rPr dirty="0" smtClean="0" sz="1400" spc="5">
                <a:latin typeface="Andalus"/>
                <a:cs typeface="Andalus"/>
              </a:rPr>
              <a:t> </a:t>
            </a:r>
            <a:r>
              <a:rPr dirty="0" smtClean="0" sz="1400" spc="-20">
                <a:latin typeface="Andalus"/>
                <a:cs typeface="Andalus"/>
              </a:rPr>
              <a:t>W</a:t>
            </a:r>
            <a:r>
              <a:rPr dirty="0" smtClean="0" sz="1400" spc="0">
                <a:latin typeface="Andalus"/>
                <a:cs typeface="Andalus"/>
              </a:rPr>
              <a:t>ave Or </a:t>
            </a:r>
            <a:r>
              <a:rPr dirty="0" smtClean="0" sz="1400" spc="-5">
                <a:latin typeface="Andalus"/>
                <a:cs typeface="Andalus"/>
              </a:rPr>
              <a:t>S</a:t>
            </a:r>
            <a:r>
              <a:rPr dirty="0" smtClean="0" sz="1400" spc="-10">
                <a:latin typeface="Andalus"/>
                <a:cs typeface="Andalus"/>
              </a:rPr>
              <a:t>u</a:t>
            </a:r>
            <a:r>
              <a:rPr dirty="0" smtClean="0" sz="1400" spc="0">
                <a:latin typeface="Andalus"/>
                <a:cs typeface="Andalus"/>
              </a:rPr>
              <a:t>rface </a:t>
            </a:r>
            <a:r>
              <a:rPr dirty="0" smtClean="0" sz="1400" spc="-5">
                <a:latin typeface="Andalus"/>
                <a:cs typeface="Andalus"/>
              </a:rPr>
              <a:t>W</a:t>
            </a:r>
            <a:r>
              <a:rPr dirty="0" smtClean="0" sz="1400" spc="0">
                <a:latin typeface="Andalus"/>
                <a:cs typeface="Andalus"/>
              </a:rPr>
              <a:t>ave Pr</a:t>
            </a:r>
            <a:r>
              <a:rPr dirty="0" smtClean="0" sz="1400" spc="-10">
                <a:latin typeface="Andalus"/>
                <a:cs typeface="Andalus"/>
              </a:rPr>
              <a:t>o</a:t>
            </a:r>
            <a:r>
              <a:rPr dirty="0" smtClean="0" sz="1400" spc="0">
                <a:latin typeface="Andalus"/>
                <a:cs typeface="Andalus"/>
              </a:rPr>
              <a:t>p</a:t>
            </a:r>
            <a:r>
              <a:rPr dirty="0" smtClean="0" sz="1400" spc="-15">
                <a:latin typeface="Andalus"/>
                <a:cs typeface="Andalus"/>
              </a:rPr>
              <a:t>a</a:t>
            </a:r>
            <a:r>
              <a:rPr dirty="0" smtClean="0" sz="1400" spc="0">
                <a:latin typeface="Andalus"/>
                <a:cs typeface="Andalus"/>
              </a:rPr>
              <a:t>ga</a:t>
            </a:r>
            <a:r>
              <a:rPr dirty="0" smtClean="0" sz="1400" spc="-15">
                <a:latin typeface="Andalus"/>
                <a:cs typeface="Andalus"/>
              </a:rPr>
              <a:t>t</a:t>
            </a:r>
            <a:r>
              <a:rPr dirty="0" smtClean="0" sz="1400" spc="0">
                <a:latin typeface="Andalus"/>
                <a:cs typeface="Andalus"/>
              </a:rPr>
              <a:t>ion</a:t>
            </a:r>
            <a:r>
              <a:rPr dirty="0" smtClean="0" sz="1400" spc="5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(</a:t>
            </a:r>
            <a:r>
              <a:rPr dirty="0" smtClean="0" sz="1400" spc="-10">
                <a:latin typeface="Andalus"/>
                <a:cs typeface="Andalus"/>
              </a:rPr>
              <a:t>U</a:t>
            </a:r>
            <a:r>
              <a:rPr dirty="0" smtClean="0" sz="1400" spc="0">
                <a:latin typeface="Andalus"/>
                <a:cs typeface="Andalus"/>
              </a:rPr>
              <a:t>p To</a:t>
            </a:r>
            <a:r>
              <a:rPr dirty="0" smtClean="0" sz="1400" spc="-1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2</a:t>
            </a:r>
            <a:r>
              <a:rPr dirty="0" smtClean="0" sz="1400" spc="-5">
                <a:latin typeface="Andalus"/>
                <a:cs typeface="Andalus"/>
              </a:rPr>
              <a:t> </a:t>
            </a:r>
            <a:r>
              <a:rPr dirty="0" smtClean="0" sz="1400" spc="-10">
                <a:latin typeface="Andalus"/>
                <a:cs typeface="Andalus"/>
              </a:rPr>
              <a:t>M</a:t>
            </a:r>
            <a:r>
              <a:rPr dirty="0" smtClean="0" sz="1400" spc="0">
                <a:latin typeface="Andalus"/>
                <a:cs typeface="Andalus"/>
              </a:rPr>
              <a:t>h</a:t>
            </a:r>
            <a:r>
              <a:rPr dirty="0" smtClean="0" sz="1400" spc="-10">
                <a:latin typeface="Andalus"/>
                <a:cs typeface="Andalus"/>
              </a:rPr>
              <a:t>z</a:t>
            </a:r>
            <a:r>
              <a:rPr dirty="0" smtClean="0" sz="1400" spc="10">
                <a:latin typeface="Andalus"/>
                <a:cs typeface="Andalus"/>
              </a:rPr>
              <a:t>)</a:t>
            </a:r>
            <a:r>
              <a:rPr dirty="0" smtClean="0" sz="1400" spc="0">
                <a:latin typeface="Andalus"/>
                <a:cs typeface="Andalus"/>
              </a:rPr>
              <a:t>:-</a:t>
            </a:r>
            <a:endParaRPr sz="1400">
              <a:latin typeface="Andalus"/>
              <a:cs typeface="Andalu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704" y="4671694"/>
            <a:ext cx="4479671" cy="0"/>
          </a:xfrm>
          <a:custGeom>
            <a:avLst/>
            <a:gdLst/>
            <a:ahLst/>
            <a:cxnLst/>
            <a:rect l="l" t="t" r="r" b="b"/>
            <a:pathLst>
              <a:path w="4479671" h="0">
                <a:moveTo>
                  <a:pt x="0" y="0"/>
                </a:moveTo>
                <a:lnTo>
                  <a:pt x="4479671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73100" y="9361627"/>
            <a:ext cx="6445885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9235">
              <a:lnSpc>
                <a:spcPts val="162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Ground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nly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fre</a:t>
            </a:r>
            <a:r>
              <a:rPr dirty="0" smtClean="0" sz="1400" spc="-15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2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ncy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ands,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(3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KHz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-2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Hz).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LF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is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ict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to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te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te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na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133855"/>
            <a:ext cx="6007608" cy="3256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85800" y="4861559"/>
            <a:ext cx="6467856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85800" y="6371081"/>
            <a:ext cx="6478778" cy="2820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3100" y="1130076"/>
            <a:ext cx="6442710" cy="2148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>
              <a:lnSpc>
                <a:spcPct val="95700"/>
              </a:lnSpc>
            </a:pPr>
            <a:r>
              <a:rPr dirty="0" smtClean="0" sz="1400" b="1">
                <a:latin typeface="Times New Roman"/>
                <a:cs typeface="Times New Roman"/>
              </a:rPr>
              <a:t>na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tech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iq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LF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used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dio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ad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 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unic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ll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as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s. 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is 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ode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fe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 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ount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atten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wh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prop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 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cur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ature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h,</a:t>
            </a:r>
            <a:r>
              <a:rPr dirty="0" smtClean="0" sz="1400" spc="0" b="1">
                <a:latin typeface="Times New Roman"/>
                <a:cs typeface="Times New Roman"/>
              </a:rPr>
              <a:t> depend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ng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quency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su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s,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per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itt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onduc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y.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 high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fre</a:t>
            </a:r>
            <a:r>
              <a:rPr dirty="0" smtClean="0" sz="1400" spc="-15" b="1">
                <a:latin typeface="Times New Roman"/>
                <a:cs typeface="Times New Roman"/>
              </a:rPr>
              <a:t>q</a:t>
            </a:r>
            <a:r>
              <a:rPr dirty="0" smtClean="0" sz="1400" spc="0" b="1">
                <a:latin typeface="Times New Roman"/>
                <a:cs typeface="Times New Roman"/>
              </a:rPr>
              <a:t>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att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nua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by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ore</a:t>
            </a:r>
            <a:r>
              <a:rPr dirty="0" smtClean="0" sz="1400" spc="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ver</a:t>
            </a:r>
            <a:r>
              <a:rPr dirty="0" smtClean="0" sz="1400" spc="114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 g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ound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"/>
              </a:spcBef>
            </a:pPr>
            <a:endParaRPr sz="650"/>
          </a:p>
          <a:p>
            <a:pPr marL="241300" marR="196850" indent="-229235">
              <a:lnSpc>
                <a:spcPts val="161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41300" indent="-229235">
              <a:lnSpc>
                <a:spcPts val="166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Ma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algn="just" marL="233679" marR="5026025">
              <a:lnSpc>
                <a:spcPts val="1645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ield stre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1386" y="3418585"/>
            <a:ext cx="39624" cy="1524"/>
          </a:xfrm>
          <a:custGeom>
            <a:avLst/>
            <a:gdLst/>
            <a:ahLst/>
            <a:cxnLst/>
            <a:rect l="l" t="t" r="r" b="b"/>
            <a:pathLst>
              <a:path w="39624" h="1524">
                <a:moveTo>
                  <a:pt x="0" y="762"/>
                </a:moveTo>
                <a:lnTo>
                  <a:pt x="39624" y="762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11346" y="3503929"/>
            <a:ext cx="919276" cy="0"/>
          </a:xfrm>
          <a:custGeom>
            <a:avLst/>
            <a:gdLst/>
            <a:ahLst/>
            <a:cxnLst/>
            <a:rect l="l" t="t" r="r" b="b"/>
            <a:pathLst>
              <a:path w="919276" h="0">
                <a:moveTo>
                  <a:pt x="0" y="0"/>
                </a:moveTo>
                <a:lnTo>
                  <a:pt x="9192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8288" y="3712082"/>
            <a:ext cx="10553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 fl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arth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2703" y="3889882"/>
            <a:ext cx="39624" cy="1524"/>
          </a:xfrm>
          <a:custGeom>
            <a:avLst/>
            <a:gdLst/>
            <a:ahLst/>
            <a:cxnLst/>
            <a:rect l="l" t="t" r="r" b="b"/>
            <a:pathLst>
              <a:path w="39624" h="1524">
                <a:moveTo>
                  <a:pt x="0" y="762"/>
                </a:moveTo>
                <a:lnTo>
                  <a:pt x="39624" y="762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726307" y="3709034"/>
            <a:ext cx="86995" cy="137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3972655"/>
            <a:ext cx="2825115" cy="457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4299"/>
              </a:lnSpc>
            </a:pPr>
            <a:r>
              <a:rPr dirty="0" smtClean="0" baseline="3968" sz="2100" b="1">
                <a:latin typeface="Times New Roman"/>
                <a:cs typeface="Times New Roman"/>
              </a:rPr>
              <a:t>Short </a:t>
            </a:r>
            <a:r>
              <a:rPr dirty="0" smtClean="0" baseline="3968" sz="2100" spc="112" b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>
                <a:latin typeface="Times New Roman"/>
                <a:cs typeface="Times New Roman"/>
              </a:rPr>
              <a:t>ver</a:t>
            </a:r>
            <a:r>
              <a:rPr dirty="0" smtClean="0" baseline="3968" sz="2100" spc="-15" b="1">
                <a:latin typeface="Times New Roman"/>
                <a:cs typeface="Times New Roman"/>
              </a:rPr>
              <a:t>t</a:t>
            </a:r>
            <a:r>
              <a:rPr dirty="0" smtClean="0" baseline="3968" sz="2100" spc="0" b="1">
                <a:latin typeface="Times New Roman"/>
                <a:cs typeface="Times New Roman"/>
              </a:rPr>
              <a:t>i</a:t>
            </a:r>
            <a:r>
              <a:rPr dirty="0" smtClean="0" baseline="3968" sz="2100" spc="-22" b="1">
                <a:latin typeface="Times New Roman"/>
                <a:cs typeface="Times New Roman"/>
              </a:rPr>
              <a:t>c</a:t>
            </a:r>
            <a:r>
              <a:rPr dirty="0" smtClean="0" baseline="3968" sz="2100" spc="0" b="1">
                <a:latin typeface="Times New Roman"/>
                <a:cs typeface="Times New Roman"/>
              </a:rPr>
              <a:t>al </a:t>
            </a:r>
            <a:r>
              <a:rPr dirty="0" smtClean="0" baseline="3968" sz="2100" spc="135" b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>
                <a:latin typeface="Times New Roman"/>
                <a:cs typeface="Times New Roman"/>
              </a:rPr>
              <a:t>u</a:t>
            </a:r>
            <a:r>
              <a:rPr dirty="0" smtClean="0" baseline="3968" sz="2100" spc="-22" b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>
                <a:latin typeface="Times New Roman"/>
                <a:cs typeface="Times New Roman"/>
              </a:rPr>
              <a:t>i</a:t>
            </a:r>
            <a:r>
              <a:rPr dirty="0" smtClean="0" baseline="3968" sz="2100" spc="-22" b="1">
                <a:latin typeface="Times New Roman"/>
                <a:cs typeface="Times New Roman"/>
              </a:rPr>
              <a:t>p</a:t>
            </a:r>
            <a:r>
              <a:rPr dirty="0" smtClean="0" baseline="3968" sz="2100" spc="0" b="1">
                <a:latin typeface="Times New Roman"/>
                <a:cs typeface="Times New Roman"/>
              </a:rPr>
              <a:t>ole </a:t>
            </a:r>
            <a:r>
              <a:rPr dirty="0" smtClean="0" baseline="3968" sz="2100" spc="112" b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>
                <a:latin typeface="Times New Roman"/>
                <a:cs typeface="Times New Roman"/>
              </a:rPr>
              <a:t>ante</a:t>
            </a:r>
            <a:r>
              <a:rPr dirty="0" smtClean="0" baseline="3968" sz="2100" spc="-22" b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>
                <a:latin typeface="Times New Roman"/>
                <a:cs typeface="Times New Roman"/>
              </a:rPr>
              <a:t>na, </a:t>
            </a:r>
            <a:r>
              <a:rPr dirty="0" smtClean="0" baseline="3968" sz="2100" spc="127" b="1">
                <a:latin typeface="Times New Roman"/>
                <a:cs typeface="Times New Roman"/>
              </a:rPr>
              <a:t> </a:t>
            </a:r>
            <a:r>
              <a:rPr dirty="0" smtClean="0" baseline="3968" sz="2100" spc="37" b="1">
                <a:latin typeface="Times New Roman"/>
                <a:cs typeface="Times New Roman"/>
              </a:rPr>
              <a:t>E</a:t>
            </a:r>
            <a:r>
              <a:rPr dirty="0" smtClean="0" sz="900" spc="0" b="1">
                <a:latin typeface="Times New Roman"/>
                <a:cs typeface="Times New Roman"/>
              </a:rPr>
              <a:t>0</a:t>
            </a:r>
            <a:r>
              <a:rPr dirty="0" smtClean="0" sz="900" spc="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ndu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rth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2383" y="3969639"/>
            <a:ext cx="3542029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at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ance 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pothe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at 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per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ect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54375" y="4578730"/>
            <a:ext cx="1280414" cy="22859"/>
          </a:xfrm>
          <a:custGeom>
            <a:avLst/>
            <a:gdLst/>
            <a:ahLst/>
            <a:cxnLst/>
            <a:rect l="l" t="t" r="r" b="b"/>
            <a:pathLst>
              <a:path w="1280414" h="22859">
                <a:moveTo>
                  <a:pt x="0" y="22859"/>
                </a:moveTo>
                <a:lnTo>
                  <a:pt x="1280414" y="22859"/>
                </a:lnTo>
                <a:lnTo>
                  <a:pt x="128041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254375" y="4601590"/>
            <a:ext cx="1280414" cy="425196"/>
          </a:xfrm>
          <a:custGeom>
            <a:avLst/>
            <a:gdLst/>
            <a:ahLst/>
            <a:cxnLst/>
            <a:rect l="l" t="t" r="r" b="b"/>
            <a:pathLst>
              <a:path w="1280414" h="425196">
                <a:moveTo>
                  <a:pt x="0" y="425196"/>
                </a:moveTo>
                <a:lnTo>
                  <a:pt x="1280414" y="425196"/>
                </a:lnTo>
                <a:lnTo>
                  <a:pt x="1280414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254375" y="4787518"/>
            <a:ext cx="117348" cy="118872"/>
          </a:xfrm>
          <a:custGeom>
            <a:avLst/>
            <a:gdLst/>
            <a:ahLst/>
            <a:cxnLst/>
            <a:rect l="l" t="t" r="r" b="b"/>
            <a:pathLst>
              <a:path w="117348" h="118872">
                <a:moveTo>
                  <a:pt x="0" y="118872"/>
                </a:moveTo>
                <a:lnTo>
                  <a:pt x="117348" y="118872"/>
                </a:lnTo>
                <a:lnTo>
                  <a:pt x="117348" y="0"/>
                </a:lnTo>
                <a:lnTo>
                  <a:pt x="0" y="0"/>
                </a:lnTo>
                <a:lnTo>
                  <a:pt x="0" y="1188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371722" y="4857622"/>
            <a:ext cx="76200" cy="86867"/>
          </a:xfrm>
          <a:custGeom>
            <a:avLst/>
            <a:gdLst/>
            <a:ahLst/>
            <a:cxnLst/>
            <a:rect l="l" t="t" r="r" b="b"/>
            <a:pathLst>
              <a:path w="76200" h="86867">
                <a:moveTo>
                  <a:pt x="0" y="86867"/>
                </a:moveTo>
                <a:lnTo>
                  <a:pt x="76200" y="86867"/>
                </a:lnTo>
                <a:lnTo>
                  <a:pt x="762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504310" y="4831714"/>
            <a:ext cx="132587" cy="74675"/>
          </a:xfrm>
          <a:custGeom>
            <a:avLst/>
            <a:gdLst/>
            <a:ahLst/>
            <a:cxnLst/>
            <a:rect l="l" t="t" r="r" b="b"/>
            <a:pathLst>
              <a:path w="132587" h="74675">
                <a:moveTo>
                  <a:pt x="0" y="74675"/>
                </a:moveTo>
                <a:lnTo>
                  <a:pt x="132587" y="74675"/>
                </a:lnTo>
                <a:lnTo>
                  <a:pt x="132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241675" y="4728590"/>
            <a:ext cx="408940" cy="25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𝑬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87190" y="4601590"/>
            <a:ext cx="452627" cy="184403"/>
          </a:xfrm>
          <a:custGeom>
            <a:avLst/>
            <a:gdLst/>
            <a:ahLst/>
            <a:cxnLst/>
            <a:rect l="l" t="t" r="r" b="b"/>
            <a:pathLst>
              <a:path w="452627" h="184403">
                <a:moveTo>
                  <a:pt x="0" y="184403"/>
                </a:moveTo>
                <a:lnTo>
                  <a:pt x="452627" y="184403"/>
                </a:lnTo>
                <a:lnTo>
                  <a:pt x="452627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804539" y="4650358"/>
            <a:ext cx="213360" cy="121920"/>
          </a:xfrm>
          <a:custGeom>
            <a:avLst/>
            <a:gdLst/>
            <a:ahLst/>
            <a:cxnLst/>
            <a:rect l="l" t="t" r="r" b="b"/>
            <a:pathLst>
              <a:path w="213360" h="121920">
                <a:moveTo>
                  <a:pt x="0" y="121920"/>
                </a:moveTo>
                <a:lnTo>
                  <a:pt x="213360" y="121920"/>
                </a:lnTo>
                <a:lnTo>
                  <a:pt x="213360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804539" y="461987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 h="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674490" y="4600574"/>
            <a:ext cx="47879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√</a:t>
            </a:r>
            <a:r>
              <a:rPr dirty="0" smtClean="0" baseline="1984" sz="2100">
                <a:latin typeface="Cambria Math"/>
                <a:cs typeface="Cambria Math"/>
              </a:rPr>
              <a:t>��𝑷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4830" y="4900294"/>
            <a:ext cx="114300" cy="126491"/>
          </a:xfrm>
          <a:custGeom>
            <a:avLst/>
            <a:gdLst/>
            <a:ahLst/>
            <a:cxnLst/>
            <a:rect l="l" t="t" r="r" b="b"/>
            <a:pathLst>
              <a:path w="114300" h="126491">
                <a:moveTo>
                  <a:pt x="0" y="126491"/>
                </a:moveTo>
                <a:lnTo>
                  <a:pt x="114300" y="126491"/>
                </a:lnTo>
                <a:lnTo>
                  <a:pt x="114300" y="0"/>
                </a:lnTo>
                <a:lnTo>
                  <a:pt x="0" y="0"/>
                </a:lnTo>
                <a:lnTo>
                  <a:pt x="0" y="12649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842130" y="4847462"/>
            <a:ext cx="140335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87190" y="4856098"/>
            <a:ext cx="451103" cy="0"/>
          </a:xfrm>
          <a:custGeom>
            <a:avLst/>
            <a:gdLst/>
            <a:ahLst/>
            <a:cxnLst/>
            <a:rect l="l" t="t" r="r" b="b"/>
            <a:pathLst>
              <a:path w="451103" h="0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283328" y="4781422"/>
            <a:ext cx="86867" cy="163067"/>
          </a:xfrm>
          <a:custGeom>
            <a:avLst/>
            <a:gdLst/>
            <a:ahLst/>
            <a:cxnLst/>
            <a:rect l="l" t="t" r="r" b="b"/>
            <a:pathLst>
              <a:path w="86867" h="163067">
                <a:moveTo>
                  <a:pt x="0" y="163067"/>
                </a:moveTo>
                <a:lnTo>
                  <a:pt x="86867" y="163067"/>
                </a:lnTo>
                <a:lnTo>
                  <a:pt x="86867" y="0"/>
                </a:lnTo>
                <a:lnTo>
                  <a:pt x="0" y="0"/>
                </a:lnTo>
                <a:lnTo>
                  <a:pt x="0" y="16306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154551" y="4728590"/>
            <a:ext cx="39370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0">
                <a:latin typeface="Cambria Math"/>
                <a:cs typeface="Cambria Math"/>
              </a:rPr>
              <a:t>𝒎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38195" y="5183758"/>
            <a:ext cx="1029004" cy="25908"/>
          </a:xfrm>
          <a:custGeom>
            <a:avLst/>
            <a:gdLst/>
            <a:ahLst/>
            <a:cxnLst/>
            <a:rect l="l" t="t" r="r" b="b"/>
            <a:pathLst>
              <a:path w="1029004" h="25908">
                <a:moveTo>
                  <a:pt x="0" y="25908"/>
                </a:moveTo>
                <a:lnTo>
                  <a:pt x="1029004" y="25908"/>
                </a:lnTo>
                <a:lnTo>
                  <a:pt x="1029004" y="0"/>
                </a:lnTo>
                <a:lnTo>
                  <a:pt x="0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338195" y="5209666"/>
            <a:ext cx="1029004" cy="281939"/>
          </a:xfrm>
          <a:custGeom>
            <a:avLst/>
            <a:gdLst/>
            <a:ahLst/>
            <a:cxnLst/>
            <a:rect l="l" t="t" r="r" b="b"/>
            <a:pathLst>
              <a:path w="1029004" h="281939">
                <a:moveTo>
                  <a:pt x="0" y="281939"/>
                </a:moveTo>
                <a:lnTo>
                  <a:pt x="1029004" y="281939"/>
                </a:lnTo>
                <a:lnTo>
                  <a:pt x="1029004" y="0"/>
                </a:lnTo>
                <a:lnTo>
                  <a:pt x="0" y="0"/>
                </a:lnTo>
                <a:lnTo>
                  <a:pt x="0" y="2819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505834" y="5325490"/>
            <a:ext cx="132587" cy="74675"/>
          </a:xfrm>
          <a:custGeom>
            <a:avLst/>
            <a:gdLst/>
            <a:ahLst/>
            <a:cxnLst/>
            <a:rect l="l" t="t" r="r" b="b"/>
            <a:pathLst>
              <a:path w="132587" h="74675">
                <a:moveTo>
                  <a:pt x="0" y="74675"/>
                </a:moveTo>
                <a:lnTo>
                  <a:pt x="132587" y="74675"/>
                </a:lnTo>
                <a:lnTo>
                  <a:pt x="132587" y="0"/>
                </a:lnTo>
                <a:lnTo>
                  <a:pt x="0" y="0"/>
                </a:lnTo>
                <a:lnTo>
                  <a:pt x="0" y="7467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73100" y="5222366"/>
            <a:ext cx="2978785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Ground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 at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ua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 </a:t>
            </a:r>
            <a:r>
              <a:rPr dirty="0" smtClean="0" sz="1400" spc="-2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15" b="1">
                <a:latin typeface="Times New Roman"/>
                <a:cs typeface="Times New Roman"/>
              </a:rPr>
              <a:t>:</a:t>
            </a:r>
            <a:r>
              <a:rPr dirty="0" smtClean="0" sz="1400" spc="0" b="1">
                <a:latin typeface="Times New Roman"/>
                <a:cs typeface="Times New Roman"/>
              </a:rPr>
              <a:t>-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09110" y="5209666"/>
            <a:ext cx="434644" cy="86867"/>
          </a:xfrm>
          <a:custGeom>
            <a:avLst/>
            <a:gdLst/>
            <a:ahLst/>
            <a:cxnLst/>
            <a:rect l="l" t="t" r="r" b="b"/>
            <a:pathLst>
              <a:path w="434644" h="86867">
                <a:moveTo>
                  <a:pt x="0" y="86867"/>
                </a:moveTo>
                <a:lnTo>
                  <a:pt x="434644" y="86867"/>
                </a:lnTo>
                <a:lnTo>
                  <a:pt x="434644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886834" y="5221858"/>
            <a:ext cx="91439" cy="73151"/>
          </a:xfrm>
          <a:custGeom>
            <a:avLst/>
            <a:gdLst/>
            <a:ahLst/>
            <a:cxnLst/>
            <a:rect l="l" t="t" r="r" b="b"/>
            <a:pathLst>
              <a:path w="91439" h="73151">
                <a:moveTo>
                  <a:pt x="0" y="73151"/>
                </a:moveTo>
                <a:lnTo>
                  <a:pt x="91439" y="73151"/>
                </a:lnTo>
                <a:lnTo>
                  <a:pt x="9143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4054475" y="5281294"/>
            <a:ext cx="25908" cy="13715"/>
          </a:xfrm>
          <a:custGeom>
            <a:avLst/>
            <a:gdLst/>
            <a:ahLst/>
            <a:cxnLst/>
            <a:rect l="l" t="t" r="r" b="b"/>
            <a:pathLst>
              <a:path w="25908" h="13715">
                <a:moveTo>
                  <a:pt x="0" y="6858"/>
                </a:moveTo>
                <a:lnTo>
                  <a:pt x="25908" y="6858"/>
                </a:lnTo>
              </a:path>
            </a:pathLst>
          </a:custGeom>
          <a:ln w="1498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796410" y="5168010"/>
            <a:ext cx="460375" cy="16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3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.</a:t>
            </a:r>
            <a:r>
              <a:rPr dirty="0" smtClean="0" sz="1000" spc="-10">
                <a:latin typeface="Cambria Math"/>
                <a:cs typeface="Cambria Math"/>
              </a:rPr>
              <a:t>�𝑷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87190" y="5381878"/>
            <a:ext cx="680008" cy="109727"/>
          </a:xfrm>
          <a:custGeom>
            <a:avLst/>
            <a:gdLst/>
            <a:ahLst/>
            <a:cxnLst/>
            <a:rect l="l" t="t" r="r" b="b"/>
            <a:pathLst>
              <a:path w="680008" h="109727">
                <a:moveTo>
                  <a:pt x="0" y="109727"/>
                </a:moveTo>
                <a:lnTo>
                  <a:pt x="680008" y="109727"/>
                </a:lnTo>
                <a:lnTo>
                  <a:pt x="680008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763390" y="5416930"/>
            <a:ext cx="91439" cy="73151"/>
          </a:xfrm>
          <a:custGeom>
            <a:avLst/>
            <a:gdLst/>
            <a:ahLst/>
            <a:cxnLst/>
            <a:rect l="l" t="t" r="r" b="b"/>
            <a:pathLst>
              <a:path w="91439" h="73151">
                <a:moveTo>
                  <a:pt x="0" y="73151"/>
                </a:moveTo>
                <a:lnTo>
                  <a:pt x="91439" y="73151"/>
                </a:lnTo>
                <a:lnTo>
                  <a:pt x="9143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943222" y="5416930"/>
            <a:ext cx="91439" cy="73151"/>
          </a:xfrm>
          <a:custGeom>
            <a:avLst/>
            <a:gdLst/>
            <a:ahLst/>
            <a:cxnLst/>
            <a:rect l="l" t="t" r="r" b="b"/>
            <a:pathLst>
              <a:path w="91439" h="73151">
                <a:moveTo>
                  <a:pt x="0" y="73151"/>
                </a:moveTo>
                <a:lnTo>
                  <a:pt x="91439" y="73151"/>
                </a:lnTo>
                <a:lnTo>
                  <a:pt x="91439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112386" y="5476366"/>
            <a:ext cx="25908" cy="13715"/>
          </a:xfrm>
          <a:custGeom>
            <a:avLst/>
            <a:gdLst/>
            <a:ahLst/>
            <a:cxnLst/>
            <a:rect l="l" t="t" r="r" b="b"/>
            <a:pathLst>
              <a:path w="25908" h="13715">
                <a:moveTo>
                  <a:pt x="0" y="6858"/>
                </a:moveTo>
                <a:lnTo>
                  <a:pt x="25908" y="6858"/>
                </a:lnTo>
              </a:path>
            </a:pathLst>
          </a:custGeom>
          <a:ln w="14985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214748" y="5406262"/>
            <a:ext cx="86867" cy="83820"/>
          </a:xfrm>
          <a:custGeom>
            <a:avLst/>
            <a:gdLst/>
            <a:ahLst/>
            <a:cxnLst/>
            <a:rect l="l" t="t" r="r" b="b"/>
            <a:pathLst>
              <a:path w="86867" h="83820">
                <a:moveTo>
                  <a:pt x="0" y="83820"/>
                </a:moveTo>
                <a:lnTo>
                  <a:pt x="86867" y="83820"/>
                </a:lnTo>
                <a:lnTo>
                  <a:pt x="86867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301616" y="5381878"/>
            <a:ext cx="60960" cy="70103"/>
          </a:xfrm>
          <a:custGeom>
            <a:avLst/>
            <a:gdLst/>
            <a:ahLst/>
            <a:cxnLst/>
            <a:rect l="l" t="t" r="r" b="b"/>
            <a:pathLst>
              <a:path w="60960" h="70103">
                <a:moveTo>
                  <a:pt x="0" y="70103"/>
                </a:moveTo>
                <a:lnTo>
                  <a:pt x="60960" y="70103"/>
                </a:lnTo>
                <a:lnTo>
                  <a:pt x="60960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674490" y="5363082"/>
            <a:ext cx="701040" cy="16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𝑷</a:t>
            </a:r>
            <a:r>
              <a:rPr dirty="0" smtClean="0" sz="1000" spc="-2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.</a:t>
            </a:r>
            <a:r>
              <a:rPr dirty="0" smtClean="0" sz="1000" spc="-10">
                <a:latin typeface="Cambria Math"/>
                <a:cs typeface="Cambria Math"/>
              </a:rPr>
              <a:t>𝟔𝑷</a:t>
            </a:r>
            <a:r>
              <a:rPr dirty="0" smtClean="0" baseline="20833" sz="1200" spc="-15">
                <a:latin typeface="Cambria Math"/>
                <a:cs typeface="Cambria Math"/>
              </a:rPr>
              <a:t>�</a:t>
            </a:r>
            <a:endParaRPr baseline="20833" sz="1200">
              <a:latin typeface="Cambria Math"/>
              <a:cs typeface="Cambria Math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687190" y="5349875"/>
            <a:ext cx="680008" cy="0"/>
          </a:xfrm>
          <a:custGeom>
            <a:avLst/>
            <a:gdLst/>
            <a:ahLst/>
            <a:cxnLst/>
            <a:rect l="l" t="t" r="r" b="b"/>
            <a:pathLst>
              <a:path w="680008" h="0">
                <a:moveTo>
                  <a:pt x="0" y="0"/>
                </a:moveTo>
                <a:lnTo>
                  <a:pt x="6800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24331" y="5635370"/>
            <a:ext cx="6494145" cy="415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096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5"/>
              </a:spcBef>
            </a:pPr>
            <a:endParaRPr sz="1100"/>
          </a:p>
          <a:p>
            <a:pPr marL="60960">
              <a:lnSpc>
                <a:spcPct val="10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baseline="-6172" sz="1350" spc="0" b="1">
                <a:latin typeface="Times New Roman"/>
                <a:cs typeface="Times New Roman"/>
              </a:rPr>
              <a:t>t </a:t>
            </a:r>
            <a:r>
              <a:rPr dirty="0" smtClean="0" baseline="-6172" sz="1350" spc="-15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baseline="-6172" sz="1350" spc="0" b="1">
                <a:latin typeface="Times New Roman"/>
                <a:cs typeface="Times New Roman"/>
              </a:rPr>
              <a:t>r </a:t>
            </a:r>
            <a:r>
              <a:rPr dirty="0" smtClean="0" baseline="-6172" sz="1350" spc="-1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baseline="-9259" sz="1350" spc="-1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baseline="-9259" sz="1350" spc="-1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6096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6096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baseline="-9259" sz="1350" spc="-1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baseline="-9259" sz="1350" spc="-1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60960">
              <a:lnSpc>
                <a:spcPct val="100000"/>
              </a:lnSpc>
            </a:pPr>
            <a:r>
              <a:rPr dirty="0" smtClean="0" sz="1400" spc="-10">
                <a:latin typeface="Andalus"/>
                <a:cs typeface="Andalus"/>
              </a:rPr>
              <a:t>2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S</a:t>
            </a:r>
            <a:r>
              <a:rPr dirty="0" smtClean="0" sz="1400" spc="0" u="heavy">
                <a:latin typeface="Andalus"/>
                <a:cs typeface="Andalus"/>
              </a:rPr>
              <a:t>k</a:t>
            </a:r>
            <a:r>
              <a:rPr dirty="0" smtClean="0" sz="1400" spc="0" u="heavy">
                <a:latin typeface="Andalus"/>
                <a:cs typeface="Andalus"/>
              </a:rPr>
              <a:t>y</a:t>
            </a: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-5" u="heavy">
                <a:latin typeface="Andalus"/>
                <a:cs typeface="Andalus"/>
              </a:rPr>
              <a:t>W</a:t>
            </a:r>
            <a:r>
              <a:rPr dirty="0" smtClean="0" sz="1400" spc="0" u="heavy">
                <a:latin typeface="Andalus"/>
                <a:cs typeface="Andalus"/>
              </a:rPr>
              <a:t>ave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Or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I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n</a:t>
            </a:r>
            <a:r>
              <a:rPr dirty="0" smtClean="0" sz="1400" spc="0" u="heavy">
                <a:latin typeface="Andalus"/>
                <a:cs typeface="Andalus"/>
              </a:rPr>
              <a:t>os</a:t>
            </a:r>
            <a:r>
              <a:rPr dirty="0" smtClean="0" sz="1400" spc="-15" u="heavy">
                <a:latin typeface="Andalus"/>
                <a:cs typeface="Andalus"/>
              </a:rPr>
              <a:t>p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r</a:t>
            </a:r>
            <a:r>
              <a:rPr dirty="0" smtClean="0" sz="1400" spc="0" u="heavy">
                <a:latin typeface="Andalus"/>
                <a:cs typeface="Andalus"/>
              </a:rPr>
              <a:t>ic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Wave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Pr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p</a:t>
            </a:r>
            <a:r>
              <a:rPr dirty="0" smtClean="0" sz="1400" spc="-15" u="heavy">
                <a:latin typeface="Andalus"/>
                <a:cs typeface="Andalus"/>
              </a:rPr>
              <a:t>a</a:t>
            </a:r>
            <a:r>
              <a:rPr dirty="0" smtClean="0" sz="1400" spc="0" u="heavy">
                <a:latin typeface="Andalus"/>
                <a:cs typeface="Andalus"/>
              </a:rPr>
              <a:t>g</a:t>
            </a:r>
            <a:r>
              <a:rPr dirty="0" smtClean="0" sz="1400" spc="0" u="heavy">
                <a:latin typeface="Andalus"/>
                <a:cs typeface="Andalus"/>
              </a:rPr>
              <a:t>a</a:t>
            </a:r>
            <a:r>
              <a:rPr dirty="0" smtClean="0" sz="1400" spc="-15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ion</a:t>
            </a: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(</a:t>
            </a:r>
            <a:r>
              <a:rPr dirty="0" smtClean="0" sz="1400" spc="-10" u="heavy">
                <a:latin typeface="Andalus"/>
                <a:cs typeface="Andalus"/>
              </a:rPr>
              <a:t>B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5" u="heavy">
                <a:latin typeface="Andalus"/>
                <a:cs typeface="Andalus"/>
              </a:rPr>
              <a:t>t</a:t>
            </a:r>
            <a:r>
              <a:rPr dirty="0" smtClean="0" sz="1400" spc="0" u="heavy">
                <a:latin typeface="Andalus"/>
                <a:cs typeface="Andalus"/>
              </a:rPr>
              <a:t>ween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20" u="heavy">
                <a:latin typeface="Andalus"/>
                <a:cs typeface="Andalus"/>
              </a:rPr>
              <a:t>2</a:t>
            </a:r>
            <a:r>
              <a:rPr dirty="0" smtClean="0" sz="1400" spc="-15" u="heavy">
                <a:latin typeface="Andalus"/>
                <a:cs typeface="Andalus"/>
              </a:rPr>
              <a:t>-</a:t>
            </a:r>
            <a:r>
              <a:rPr dirty="0" smtClean="0" sz="1400" spc="0" u="heavy">
                <a:latin typeface="Andalus"/>
                <a:cs typeface="Andalus"/>
              </a:rPr>
              <a:t>3</a:t>
            </a:r>
            <a:r>
              <a:rPr dirty="0" smtClean="0" sz="1400" spc="0" u="heavy">
                <a:latin typeface="Andalus"/>
                <a:cs typeface="Andalus"/>
              </a:rPr>
              <a:t>0</a:t>
            </a:r>
            <a:r>
              <a:rPr dirty="0" smtClean="0" sz="1400" spc="-1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M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-10" u="heavy">
                <a:latin typeface="Andalus"/>
                <a:cs typeface="Andalus"/>
              </a:rPr>
              <a:t>z</a:t>
            </a:r>
            <a:r>
              <a:rPr dirty="0" smtClean="0" sz="1400" spc="0" u="heavy">
                <a:latin typeface="Andalus"/>
                <a:cs typeface="Andalus"/>
              </a:rPr>
              <a:t>)</a:t>
            </a:r>
            <a:r>
              <a:rPr dirty="0" smtClean="0" sz="1400" spc="0" u="heavy">
                <a:latin typeface="Andalus"/>
                <a:cs typeface="Andalus"/>
              </a:rPr>
              <a:t>:</a:t>
            </a:r>
            <a:r>
              <a:rPr dirty="0" smtClean="0" sz="1400" spc="0" u="heavy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 algn="just" marL="192405" marR="20320" indent="-180340">
              <a:lnSpc>
                <a:spcPct val="110700"/>
              </a:lnSpc>
              <a:spcBef>
                <a:spcPts val="430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ky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ium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MH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F) for 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algn="just" marL="192405" marR="14604" indent="-180340">
              <a:lnSpc>
                <a:spcPct val="110300"/>
              </a:lnSpc>
              <a:spcBef>
                <a:spcPts val="90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baseline="-9259" sz="1350" spc="0">
                <a:latin typeface="Times New Roman"/>
                <a:cs typeface="Times New Roman"/>
              </a:rPr>
              <a:t>x </a:t>
            </a:r>
            <a:r>
              <a:rPr dirty="0" smtClean="0" baseline="-9259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ter re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zed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ref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here.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Sky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sp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ere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pro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ion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ho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ve 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92405" marR="12700" indent="-180340">
              <a:lnSpc>
                <a:spcPct val="110300"/>
              </a:lnSpc>
              <a:spcBef>
                <a:spcPts val="100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sky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51682" y="3269310"/>
          <a:ext cx="1699513" cy="724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251"/>
                <a:gridCol w="481584"/>
                <a:gridCol w="233172"/>
                <a:gridCol w="836929"/>
              </a:tblGrid>
              <a:tr h="393496">
                <a:tc gridSpan="4">
                  <a:txBody>
                    <a:bodyPr/>
                    <a:lstStyle/>
                    <a:p>
                      <a:pPr algn="ctr" marR="46990">
                        <a:lnSpc>
                          <a:spcPts val="153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��� 𝝅�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𝒕</a:t>
                      </a:r>
                      <a:r>
                        <a:rPr dirty="0" smtClean="0" sz="1400" spc="-1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𝒓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𝑰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1005"/>
                        </a:lnSpc>
                        <a:tabLst>
                          <a:tab pos="1295400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𝑬=	</a:t>
                      </a: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𝑽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/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𝒎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algn="ctr" marR="48260">
                        <a:lnSpc>
                          <a:spcPts val="89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𝝀�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T w="24383">
                      <a:solidFill>
                        <a:srgbClr val="C0C0C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4591">
                <a:tc rowSpan="2">
                  <a:txBody>
                    <a:bodyPr/>
                    <a:lstStyle/>
                    <a:p>
                      <a:pPr/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𝑬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 </a:t>
                      </a:r>
                      <a:r>
                        <a:rPr dirty="0" smtClean="0" sz="1400"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000">
                          <a:latin typeface="Cambria Math"/>
                          <a:cs typeface="Cambria Math"/>
                        </a:rPr>
                        <a:t>𝑬𝑨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B w="13462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4173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1010"/>
                        </a:lnSpc>
                      </a:pPr>
                      <a:r>
                        <a:rPr dirty="0" smtClean="0" sz="1000">
                          <a:latin typeface="Cambria Math"/>
                          <a:cs typeface="Cambria Math"/>
                        </a:rPr>
                        <a:t>𝒅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T w="13462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24331" y="1107216"/>
            <a:ext cx="6318885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2405" marR="12700" indent="-180340">
              <a:lnSpc>
                <a:spcPct val="110700"/>
              </a:lnSpc>
              <a:buFont typeface="Symbol"/>
              <a:buChar char=""/>
              <a:tabLst>
                <a:tab pos="19240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ferent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31" y="4198238"/>
            <a:ext cx="6494145" cy="2539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0960">
              <a:lnSpc>
                <a:spcPct val="100000"/>
              </a:lnSpc>
            </a:pPr>
            <a:r>
              <a:rPr dirty="0" smtClean="0" sz="1400" spc="-10">
                <a:latin typeface="Andalus"/>
                <a:cs typeface="Andalus"/>
              </a:rPr>
              <a:t>3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S</a:t>
            </a:r>
            <a:r>
              <a:rPr dirty="0" smtClean="0" sz="1400" spc="0" u="heavy">
                <a:latin typeface="Andalus"/>
                <a:cs typeface="Andalus"/>
              </a:rPr>
              <a:t>pa</a:t>
            </a:r>
            <a:r>
              <a:rPr dirty="0" smtClean="0" sz="1400" spc="-10" u="heavy">
                <a:latin typeface="Andalus"/>
                <a:cs typeface="Andalus"/>
              </a:rPr>
              <a:t>c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-5" u="heavy">
                <a:latin typeface="Andalus"/>
                <a:cs typeface="Andalus"/>
              </a:rPr>
              <a:t>W</a:t>
            </a:r>
            <a:r>
              <a:rPr dirty="0" smtClean="0" sz="1400" spc="0" u="heavy">
                <a:latin typeface="Andalus"/>
                <a:cs typeface="Andalus"/>
              </a:rPr>
              <a:t>ave</a:t>
            </a:r>
            <a:r>
              <a:rPr dirty="0" smtClean="0" sz="1400" spc="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Pr</a:t>
            </a:r>
            <a:r>
              <a:rPr dirty="0" smtClean="0" sz="1400" spc="-10" u="heavy">
                <a:latin typeface="Andalus"/>
                <a:cs typeface="Andalus"/>
              </a:rPr>
              <a:t>o</a:t>
            </a:r>
            <a:r>
              <a:rPr dirty="0" smtClean="0" sz="1400" spc="0" u="heavy">
                <a:latin typeface="Andalus"/>
                <a:cs typeface="Andalus"/>
              </a:rPr>
              <a:t>pag</a:t>
            </a:r>
            <a:r>
              <a:rPr dirty="0" smtClean="0" sz="1400" spc="-10" u="heavy">
                <a:latin typeface="Andalus"/>
                <a:cs typeface="Andalus"/>
              </a:rPr>
              <a:t>a</a:t>
            </a:r>
            <a:r>
              <a:rPr dirty="0" smtClean="0" sz="1400" spc="0" u="heavy">
                <a:latin typeface="Andalus"/>
                <a:cs typeface="Andalus"/>
              </a:rPr>
              <a:t>tion</a:t>
            </a:r>
            <a:r>
              <a:rPr dirty="0" smtClean="0" sz="1400" spc="5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(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A</a:t>
            </a:r>
            <a:r>
              <a:rPr dirty="0" smtClean="0" sz="1400" spc="5" u="heavy">
                <a:latin typeface="Andalus"/>
                <a:cs typeface="Andalus"/>
              </a:rPr>
              <a:t>b</a:t>
            </a:r>
            <a:r>
              <a:rPr dirty="0" smtClean="0" sz="1400" spc="0" u="heavy">
                <a:latin typeface="Andalus"/>
                <a:cs typeface="Andalus"/>
              </a:rPr>
              <a:t>o</a:t>
            </a:r>
            <a:r>
              <a:rPr dirty="0" smtClean="0" sz="1400" spc="-5" u="heavy">
                <a:latin typeface="Andalus"/>
                <a:cs typeface="Andalus"/>
              </a:rPr>
              <a:t>v</a:t>
            </a:r>
            <a:r>
              <a:rPr dirty="0" smtClean="0" sz="1400" spc="0" u="heavy">
                <a:latin typeface="Andalus"/>
                <a:cs typeface="Andalus"/>
              </a:rPr>
              <a:t>e</a:t>
            </a:r>
            <a:r>
              <a:rPr dirty="0" smtClean="0" sz="1400" spc="-10" u="heavy">
                <a:latin typeface="Andalus"/>
                <a:cs typeface="Andalus"/>
              </a:rPr>
              <a:t> </a:t>
            </a:r>
            <a:r>
              <a:rPr dirty="0" smtClean="0" sz="1400" spc="0" u="heavy">
                <a:latin typeface="Andalus"/>
                <a:cs typeface="Andalus"/>
              </a:rPr>
              <a:t>3</a:t>
            </a:r>
            <a:r>
              <a:rPr dirty="0" smtClean="0" sz="1400" spc="0" u="heavy">
                <a:latin typeface="Andalus"/>
                <a:cs typeface="Andalus"/>
              </a:rPr>
              <a:t>0</a:t>
            </a:r>
            <a:r>
              <a:rPr dirty="0" smtClean="0" sz="1400" spc="-5" u="heavy">
                <a:latin typeface="Andalus"/>
                <a:cs typeface="Andalus"/>
              </a:rPr>
              <a:t> </a:t>
            </a:r>
            <a:r>
              <a:rPr dirty="0" smtClean="0" sz="1400" spc="-10" u="heavy">
                <a:latin typeface="Andalus"/>
                <a:cs typeface="Andalus"/>
              </a:rPr>
              <a:t>M</a:t>
            </a:r>
            <a:r>
              <a:rPr dirty="0" smtClean="0" sz="1400" spc="0" u="heavy">
                <a:latin typeface="Andalus"/>
                <a:cs typeface="Andalus"/>
              </a:rPr>
              <a:t>h</a:t>
            </a:r>
            <a:r>
              <a:rPr dirty="0" smtClean="0" sz="1400" spc="-10" u="heavy">
                <a:latin typeface="Andalus"/>
                <a:cs typeface="Andalus"/>
              </a:rPr>
              <a:t>z</a:t>
            </a:r>
            <a:r>
              <a:rPr dirty="0" smtClean="0" sz="1400" spc="0" u="heavy">
                <a:latin typeface="Andalus"/>
                <a:cs typeface="Andalus"/>
              </a:rPr>
              <a:t>)</a:t>
            </a:r>
            <a:r>
              <a:rPr dirty="0" smtClean="0" sz="1400" spc="5" u="heavy">
                <a:latin typeface="Andalus"/>
                <a:cs typeface="Andalus"/>
              </a:rPr>
              <a:t>:</a:t>
            </a:r>
            <a:r>
              <a:rPr dirty="0" smtClean="0" sz="1400" spc="0" u="heavy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 marL="192405" marR="14604" indent="-180340">
              <a:lnSpc>
                <a:spcPct val="110700"/>
              </a:lnSpc>
              <a:spcBef>
                <a:spcPts val="430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z),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Radar,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FM.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utilize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192405" marR="13970" indent="-180340">
              <a:lnSpc>
                <a:spcPct val="110700"/>
              </a:lnSpc>
              <a:spcBef>
                <a:spcPts val="85"/>
              </a:spcBef>
              <a:buFont typeface="Symbol"/>
              <a:buChar char=""/>
              <a:tabLst>
                <a:tab pos="19240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x </a:t>
            </a:r>
            <a:r>
              <a:rPr dirty="0" smtClean="0" baseline="-9259" sz="1350" spc="5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baseline="-9259" sz="1350" spc="0">
                <a:latin typeface="Times New Roman"/>
                <a:cs typeface="Times New Roman"/>
              </a:rPr>
              <a:t>x </a:t>
            </a:r>
            <a:r>
              <a:rPr dirty="0" smtClean="0" baseline="-9259" sz="1350" spc="5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36854" indent="-224790">
              <a:lnSpc>
                <a:spcPct val="100000"/>
              </a:lnSpc>
              <a:spcBef>
                <a:spcPts val="190"/>
              </a:spcBef>
              <a:buFont typeface="Times New Roman"/>
              <a:buAutoNum type="arabicPlain"/>
              <a:tabLst>
                <a:tab pos="236854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direc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co</a:t>
            </a:r>
            <a:r>
              <a:rPr dirty="0" smtClean="0" sz="1400" spc="-1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ponent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165"/>
              </a:spcBef>
              <a:buFont typeface="Times New Roman"/>
              <a:buAutoNum type="arabicPlain"/>
              <a:tabLst>
                <a:tab pos="19240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Ind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rect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ponent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ref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ct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om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ground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art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's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sphe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ion).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9"/>
              </a:spcBef>
            </a:pPr>
            <a:endParaRPr sz="950"/>
          </a:p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recei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recei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baseline="30864" sz="1350" spc="0">
                <a:latin typeface="Times New Roman"/>
                <a:cs typeface="Times New Roman"/>
              </a:rPr>
              <a:t>0</a:t>
            </a:r>
            <a:r>
              <a:rPr dirty="0" smtClean="0" baseline="30864" sz="1350" spc="9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1616963"/>
            <a:ext cx="4762500" cy="2523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6888479"/>
            <a:ext cx="52959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14704" y="1382521"/>
            <a:ext cx="2728214" cy="0"/>
          </a:xfrm>
          <a:custGeom>
            <a:avLst/>
            <a:gdLst/>
            <a:ahLst/>
            <a:cxnLst/>
            <a:rect l="l" t="t" r="r" b="b"/>
            <a:pathLst>
              <a:path w="2728214" h="0">
                <a:moveTo>
                  <a:pt x="0" y="0"/>
                </a:moveTo>
                <a:lnTo>
                  <a:pt x="2728214" y="0"/>
                </a:lnTo>
              </a:path>
            </a:pathLst>
          </a:custGeom>
          <a:ln w="3784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3100" y="1152905"/>
            <a:ext cx="6446520" cy="3120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474085">
              <a:lnSpc>
                <a:spcPct val="100000"/>
              </a:lnSpc>
            </a:pPr>
            <a:r>
              <a:rPr dirty="0" smtClean="0" sz="1400" spc="-10">
                <a:latin typeface="Andalus"/>
                <a:cs typeface="Andalus"/>
              </a:rPr>
              <a:t>1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r>
              <a:rPr dirty="0" smtClean="0" sz="1400" spc="4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Lin</a:t>
            </a:r>
            <a:r>
              <a:rPr dirty="0" smtClean="0" sz="1400" spc="-5">
                <a:latin typeface="Andalus"/>
                <a:cs typeface="Andalus"/>
              </a:rPr>
              <a:t>e</a:t>
            </a:r>
            <a:r>
              <a:rPr dirty="0" smtClean="0" sz="1400" spc="-5">
                <a:latin typeface="Andalus"/>
                <a:cs typeface="Andalus"/>
              </a:rPr>
              <a:t>-O</a:t>
            </a:r>
            <a:r>
              <a:rPr dirty="0" smtClean="0" sz="1400" spc="-10">
                <a:latin typeface="Andalus"/>
                <a:cs typeface="Andalus"/>
              </a:rPr>
              <a:t>f</a:t>
            </a:r>
            <a:r>
              <a:rPr dirty="0" smtClean="0" sz="1400" spc="5">
                <a:latin typeface="Andalus"/>
                <a:cs typeface="Andalus"/>
              </a:rPr>
              <a:t>–</a:t>
            </a:r>
            <a:r>
              <a:rPr dirty="0" smtClean="0" sz="1400" spc="-10">
                <a:latin typeface="Andalus"/>
                <a:cs typeface="Andalus"/>
              </a:rPr>
              <a:t>S</a:t>
            </a:r>
            <a:r>
              <a:rPr dirty="0" smtClean="0" sz="1400" spc="-10">
                <a:latin typeface="Andalus"/>
                <a:cs typeface="Andalus"/>
              </a:rPr>
              <a:t>i</a:t>
            </a:r>
            <a:r>
              <a:rPr dirty="0" smtClean="0" sz="1400" spc="0">
                <a:latin typeface="Andalus"/>
                <a:cs typeface="Andalus"/>
              </a:rPr>
              <a:t>ght</a:t>
            </a:r>
            <a:r>
              <a:rPr dirty="0" smtClean="0" sz="1400" spc="-10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P</a:t>
            </a:r>
            <a:r>
              <a:rPr dirty="0" smtClean="0" sz="1400" spc="-5">
                <a:latin typeface="Andalus"/>
                <a:cs typeface="Andalus"/>
              </a:rPr>
              <a:t>r</a:t>
            </a:r>
            <a:r>
              <a:rPr dirty="0" smtClean="0" sz="1400" spc="0">
                <a:latin typeface="Andalus"/>
                <a:cs typeface="Andalus"/>
              </a:rPr>
              <a:t>o</a:t>
            </a:r>
            <a:r>
              <a:rPr dirty="0" smtClean="0" sz="1400" spc="-10">
                <a:latin typeface="Andalus"/>
                <a:cs typeface="Andalus"/>
              </a:rPr>
              <a:t>p</a:t>
            </a:r>
            <a:r>
              <a:rPr dirty="0" smtClean="0" sz="1400" spc="0">
                <a:latin typeface="Andalus"/>
                <a:cs typeface="Andalus"/>
              </a:rPr>
              <a:t>a</a:t>
            </a:r>
            <a:r>
              <a:rPr dirty="0" smtClean="0" sz="1400" spc="5">
                <a:latin typeface="Andalus"/>
                <a:cs typeface="Andalus"/>
              </a:rPr>
              <a:t>g</a:t>
            </a:r>
            <a:r>
              <a:rPr dirty="0" smtClean="0" sz="1400" spc="0">
                <a:latin typeface="Andalus"/>
                <a:cs typeface="Andalus"/>
              </a:rPr>
              <a:t>ation</a:t>
            </a:r>
            <a:r>
              <a:rPr dirty="0" smtClean="0" sz="1400" spc="-5">
                <a:latin typeface="Andalus"/>
                <a:cs typeface="Andalus"/>
              </a:rPr>
              <a:t> </a:t>
            </a:r>
            <a:r>
              <a:rPr dirty="0" smtClean="0" sz="1400" spc="0">
                <a:latin typeface="Andalus"/>
                <a:cs typeface="Andalus"/>
              </a:rPr>
              <a:t>(Dir</a:t>
            </a:r>
            <a:r>
              <a:rPr dirty="0" smtClean="0" sz="1400" spc="-10">
                <a:latin typeface="Andalus"/>
                <a:cs typeface="Andalus"/>
              </a:rPr>
              <a:t>e</a:t>
            </a:r>
            <a:r>
              <a:rPr dirty="0" smtClean="0" sz="1400" spc="-10">
                <a:latin typeface="Andalus"/>
                <a:cs typeface="Andalus"/>
              </a:rPr>
              <a:t>c</a:t>
            </a:r>
            <a:r>
              <a:rPr dirty="0" smtClean="0" sz="1400" spc="0">
                <a:latin typeface="Andalus"/>
                <a:cs typeface="Andalus"/>
              </a:rPr>
              <a:t>t) </a:t>
            </a:r>
            <a:r>
              <a:rPr dirty="0" smtClean="0" sz="1400" spc="15">
                <a:latin typeface="Andalus"/>
                <a:cs typeface="Andalus"/>
              </a:rPr>
              <a:t>:</a:t>
            </a:r>
            <a:r>
              <a:rPr dirty="0" smtClean="0" sz="1400" spc="0">
                <a:latin typeface="Andalus"/>
                <a:cs typeface="Andalus"/>
              </a:rPr>
              <a:t>-</a:t>
            </a:r>
            <a:endParaRPr sz="1400">
              <a:latin typeface="Andalus"/>
              <a:cs typeface="Andalus"/>
            </a:endParaRPr>
          </a:p>
          <a:p>
            <a:pPr algn="just" marL="12700" marR="12700">
              <a:lnSpc>
                <a:spcPct val="96200"/>
              </a:lnSpc>
              <a:spcBef>
                <a:spcPts val="24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,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HF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icr</a:t>
            </a:r>
            <a:r>
              <a:rPr dirty="0" smtClean="0" sz="1400" spc="-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wa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are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bly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ls.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ine-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wo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ld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twe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el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 and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rou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ant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nna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or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rec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 t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-15" b="1" i="1">
                <a:latin typeface="Times New Roman"/>
                <a:cs typeface="Times New Roman"/>
              </a:rPr>
              <a:t>v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V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tran</a:t>
            </a:r>
            <a:r>
              <a:rPr dirty="0" smtClean="0" sz="1400" spc="-20" b="1" i="1">
                <a:latin typeface="Times New Roman"/>
                <a:cs typeface="Times New Roman"/>
              </a:rPr>
              <a:t>s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 algn="just" marL="12700" marR="13970">
              <a:lnSpc>
                <a:spcPts val="1610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ond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(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900" spc="0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rec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5" b="1">
                <a:latin typeface="Times New Roman"/>
                <a:cs typeface="Times New Roman"/>
              </a:rPr>
              <a:t>h</a:t>
            </a:r>
            <a:r>
              <a:rPr dirty="0" smtClean="0" sz="900" spc="-5" b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algn="just" marL="12700" marR="1331595">
              <a:lnSpc>
                <a:spcPts val="158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sight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algn="just" marL="12700" marR="5774055">
              <a:lnSpc>
                <a:spcPts val="1630"/>
              </a:lnSpc>
            </a:pPr>
            <a:r>
              <a:rPr dirty="0" smtClean="0" sz="1400" b="1">
                <a:latin typeface="Times New Roman"/>
                <a:cs typeface="Times New Roman"/>
              </a:rPr>
              <a:t>d= d</a:t>
            </a:r>
            <a:r>
              <a:rPr dirty="0" smtClean="0" sz="9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+</a:t>
            </a:r>
            <a:r>
              <a:rPr dirty="0" smtClean="0" sz="1400" spc="-5" b="1">
                <a:latin typeface="Times New Roman"/>
                <a:cs typeface="Times New Roman"/>
              </a:rPr>
              <a:t>d</a:t>
            </a:r>
            <a:r>
              <a:rPr dirty="0" smtClean="0" sz="900" spc="0" b="1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algn="just" marL="12700" marR="22225">
              <a:lnSpc>
                <a:spcPts val="1610"/>
              </a:lnSpc>
              <a:spcBef>
                <a:spcPts val="1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63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tria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ular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7257668"/>
            <a:ext cx="643763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267199"/>
            <a:ext cx="3686555" cy="2980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85800" y="7667243"/>
            <a:ext cx="5172456" cy="211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977" y="416559"/>
            <a:ext cx="4530090" cy="555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>
                <a:solidFill>
                  <a:srgbClr val="001F5F"/>
                </a:solidFill>
                <a:latin typeface="Monotype Corsiva"/>
                <a:cs typeface="Monotype Corsiva"/>
              </a:rPr>
              <a:t>Antenna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nd Wa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Pr</a:t>
            </a:r>
            <a:r>
              <a:rPr dirty="0" smtClean="0" sz="1400" spc="-15" i="1">
                <a:solidFill>
                  <a:srgbClr val="001F5F"/>
                </a:solidFill>
                <a:latin typeface="Monotype Corsiva"/>
                <a:cs typeface="Monotype Corsiva"/>
              </a:rPr>
              <a:t>o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ag</a:t>
            </a:r>
            <a:r>
              <a:rPr dirty="0" smtClean="0" sz="1400" spc="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4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(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Ch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er Se</a:t>
            </a:r>
            <a:r>
              <a:rPr dirty="0" smtClean="0" sz="14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400" spc="0" i="1">
                <a:solidFill>
                  <a:srgbClr val="001F5F"/>
                </a:solidFill>
                <a:latin typeface="Monotype Corsiva"/>
                <a:cs typeface="Monotype Corsiva"/>
              </a:rPr>
              <a:t>en)</a:t>
            </a:r>
            <a:endParaRPr sz="1400">
              <a:latin typeface="Monotype Corsiva"/>
              <a:cs typeface="Monotype Corsiva"/>
            </a:endParaRPr>
          </a:p>
          <a:p>
            <a:pPr marL="3041015" marR="12700" indent="-22860">
              <a:lnSpc>
                <a:spcPts val="1240"/>
              </a:lnSpc>
              <a:spcBef>
                <a:spcPts val="60"/>
              </a:spcBef>
            </a:pPr>
            <a:r>
              <a:rPr dirty="0" smtClean="0" sz="1100" i="1">
                <a:solidFill>
                  <a:srgbClr val="001F5F"/>
                </a:solidFill>
                <a:latin typeface="Monotype Corsiva"/>
                <a:cs typeface="Monotype Corsiva"/>
              </a:rPr>
              <a:t>Comm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ion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p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3</a:t>
            </a:r>
            <a:r>
              <a:rPr dirty="0" smtClean="0" baseline="19841" sz="1050" spc="-15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baseline="19841" sz="1050" spc="-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baseline="19841" sz="1050" spc="-97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A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c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Jinan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.</a:t>
            </a:r>
            <a:r>
              <a:rPr dirty="0" smtClean="0" sz="1100" spc="5" i="1">
                <a:solidFill>
                  <a:srgbClr val="001F5F"/>
                </a:solidFill>
                <a:latin typeface="Monotype Corsiva"/>
                <a:cs typeface="Monotype Corsiva"/>
              </a:rPr>
              <a:t>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h</a:t>
            </a:r>
            <a:r>
              <a:rPr dirty="0" smtClean="0" sz="1100" spc="15" i="1">
                <a:solidFill>
                  <a:srgbClr val="001F5F"/>
                </a:solidFill>
                <a:latin typeface="Monotype Corsiva"/>
                <a:cs typeface="Monotype Corsiva"/>
              </a:rPr>
              <a:t>a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b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23" y="637539"/>
            <a:ext cx="1009650" cy="334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240"/>
              </a:lnSpc>
            </a:pP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D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iyala 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U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v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s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i</a:t>
            </a:r>
            <a:r>
              <a:rPr dirty="0" smtClean="0" sz="1100" spc="-10" i="1">
                <a:solidFill>
                  <a:srgbClr val="001F5F"/>
                </a:solidFill>
                <a:latin typeface="Monotype Corsiva"/>
                <a:cs typeface="Monotype Corsiva"/>
              </a:rPr>
              <a:t>t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y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 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gin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e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ri</a:t>
            </a:r>
            <a:r>
              <a:rPr dirty="0" smtClean="0" sz="1100" spc="-5" i="1">
                <a:solidFill>
                  <a:srgbClr val="001F5F"/>
                </a:solidFill>
                <a:latin typeface="Monotype Corsiva"/>
                <a:cs typeface="Monotype Corsiva"/>
              </a:rPr>
              <a:t>n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g Col</a:t>
            </a:r>
            <a:r>
              <a:rPr dirty="0" smtClean="0" sz="1100" spc="-15" i="1">
                <a:solidFill>
                  <a:srgbClr val="001F5F"/>
                </a:solidFill>
                <a:latin typeface="Monotype Corsiva"/>
                <a:cs typeface="Monotype Corsiva"/>
              </a:rPr>
              <a:t>l</a:t>
            </a:r>
            <a:r>
              <a:rPr dirty="0" smtClean="0" sz="1100" spc="0" i="1">
                <a:solidFill>
                  <a:srgbClr val="001F5F"/>
                </a:solidFill>
                <a:latin typeface="Monotype Corsiva"/>
                <a:cs typeface="Monotype Corsiva"/>
              </a:rPr>
              <a:t>age</a:t>
            </a:r>
            <a:endParaRPr sz="110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989075"/>
            <a:ext cx="6239509" cy="634"/>
          </a:xfrm>
          <a:custGeom>
            <a:avLst/>
            <a:gdLst/>
            <a:ahLst/>
            <a:cxnLst/>
            <a:rect l="l" t="t" r="r" b="b"/>
            <a:pathLst>
              <a:path w="6239509" h="634">
                <a:moveTo>
                  <a:pt x="0" y="0"/>
                </a:moveTo>
                <a:lnTo>
                  <a:pt x="6239509" y="634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1132077"/>
            <a:ext cx="6673850" cy="4858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9685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ethod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na,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295910">
              <a:lnSpc>
                <a:spcPts val="1565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pl</a:t>
            </a:r>
            <a:r>
              <a:rPr dirty="0" smtClean="0" sz="1400" spc="5" b="1" u="heavy">
                <a:latin typeface="Times New Roman"/>
                <a:cs typeface="Times New Roman"/>
              </a:rPr>
              <a:t>e</a:t>
            </a:r>
            <a:r>
              <a:rPr dirty="0" smtClean="0" sz="1400" spc="0" u="heavy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 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just" marL="12700" marR="29209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eff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ea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h's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5" b="1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4"/>
              </a:spcBef>
            </a:pPr>
            <a:endParaRPr sz="1000">
              <a:latin typeface="Times New Roman"/>
              <a:cs typeface="Times New Roman"/>
            </a:endParaRPr>
          </a:p>
          <a:p>
            <a:pPr algn="just" marL="12700" marR="5132070">
              <a:lnSpc>
                <a:spcPct val="100000"/>
              </a:lnSpc>
              <a:spcBef>
                <a:spcPts val="250"/>
              </a:spcBef>
            </a:pPr>
            <a:r>
              <a:rPr dirty="0" smtClean="0" sz="1600" spc="-10" u="heavy">
                <a:latin typeface="Andalus"/>
                <a:cs typeface="Andalus"/>
              </a:rPr>
              <a:t>C</a:t>
            </a:r>
            <a:r>
              <a:rPr dirty="0" smtClean="0" sz="1600" spc="-5" u="heavy">
                <a:latin typeface="Andalus"/>
                <a:cs typeface="Andalus"/>
              </a:rPr>
              <a:t>r</a:t>
            </a:r>
            <a:r>
              <a:rPr dirty="0" smtClean="0" sz="1600" spc="-5" u="heavy">
                <a:latin typeface="Andalus"/>
                <a:cs typeface="Andalus"/>
              </a:rPr>
              <a:t>iti</a:t>
            </a:r>
            <a:r>
              <a:rPr dirty="0" smtClean="0" sz="1600" spc="5" u="heavy">
                <a:latin typeface="Andalus"/>
                <a:cs typeface="Andalus"/>
              </a:rPr>
              <a:t>c</a:t>
            </a:r>
            <a:r>
              <a:rPr dirty="0" smtClean="0" sz="1600" spc="-10" u="heavy">
                <a:latin typeface="Andalus"/>
                <a:cs typeface="Andalus"/>
              </a:rPr>
              <a:t>al</a:t>
            </a:r>
            <a:r>
              <a:rPr dirty="0" smtClean="0" sz="1600" spc="-10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F</a:t>
            </a:r>
            <a:r>
              <a:rPr dirty="0" smtClean="0" sz="1600" spc="5" u="heavy">
                <a:latin typeface="Andalus"/>
                <a:cs typeface="Andalus"/>
              </a:rPr>
              <a:t>r</a:t>
            </a:r>
            <a:r>
              <a:rPr dirty="0" smtClean="0" sz="1600" spc="-10" u="heavy">
                <a:latin typeface="Andalus"/>
                <a:cs typeface="Andalus"/>
              </a:rPr>
              <a:t>eq</a:t>
            </a:r>
            <a:r>
              <a:rPr dirty="0" smtClean="0" sz="1600" spc="-20" u="heavy">
                <a:latin typeface="Andalus"/>
                <a:cs typeface="Andalus"/>
              </a:rPr>
              <a:t>u</a:t>
            </a:r>
            <a:r>
              <a:rPr dirty="0" smtClean="0" sz="1600" spc="-5" u="heavy">
                <a:latin typeface="Andalus"/>
                <a:cs typeface="Andalus"/>
              </a:rPr>
              <a:t>e</a:t>
            </a:r>
            <a:r>
              <a:rPr dirty="0" smtClean="0" sz="1600" spc="-20" u="heavy">
                <a:latin typeface="Andalus"/>
                <a:cs typeface="Andalus"/>
              </a:rPr>
              <a:t>n</a:t>
            </a:r>
            <a:r>
              <a:rPr dirty="0" smtClean="0" sz="1600" spc="-10" u="heavy">
                <a:latin typeface="Andalus"/>
                <a:cs typeface="Andalus"/>
              </a:rPr>
              <a:t>c</a:t>
            </a:r>
            <a:r>
              <a:rPr dirty="0" smtClean="0" sz="1600" spc="-10" u="heavy">
                <a:latin typeface="Andalus"/>
                <a:cs typeface="Andalus"/>
              </a:rPr>
              <a:t>y</a:t>
            </a:r>
            <a:endParaRPr sz="1600">
              <a:latin typeface="Andalus"/>
              <a:cs typeface="Andalus"/>
            </a:endParaRPr>
          </a:p>
          <a:p>
            <a:pPr algn="just" marL="12700" marR="12700">
              <a:lnSpc>
                <a:spcPts val="1610"/>
              </a:lnSpc>
              <a:spcBef>
                <a:spcPts val="345"/>
              </a:spcBef>
            </a:pPr>
            <a:r>
              <a:rPr dirty="0" smtClean="0" sz="1400">
                <a:latin typeface="Times New Roman"/>
                <a:cs typeface="Times New Roman"/>
              </a:rPr>
              <a:t>Cri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rth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lig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at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8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607695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algn="just" marL="12700" marR="1502410">
              <a:lnSpc>
                <a:spcPts val="1630"/>
              </a:lnSpc>
            </a:pPr>
            <a:r>
              <a:rPr dirty="0" smtClean="0" sz="1400">
                <a:latin typeface="Cambria Math"/>
                <a:cs typeface="Cambria Math"/>
              </a:rPr>
              <a:t>𝑓</a:t>
            </a:r>
            <a:r>
              <a:rPr dirty="0" smtClean="0" sz="1000" spc="-10">
                <a:latin typeface="Cambria Math"/>
                <a:cs typeface="Cambria Math"/>
              </a:rPr>
              <a:t>𝑐𝑟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𝑁</a:t>
            </a:r>
            <a:r>
              <a:rPr dirty="0" smtClean="0" sz="1000" spc="-10">
                <a:latin typeface="Cambria Math"/>
                <a:cs typeface="Cambria Math"/>
              </a:rPr>
              <a:t>𝑚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3685540">
              <a:lnSpc>
                <a:spcPct val="100000"/>
              </a:lnSpc>
              <a:spcBef>
                <a:spcPts val="229"/>
              </a:spcBef>
            </a:pPr>
            <a:r>
              <a:rPr dirty="0" smtClean="0" sz="1600" spc="-5" u="heavy">
                <a:latin typeface="Andalus"/>
                <a:cs typeface="Andalus"/>
              </a:rPr>
              <a:t>M</a:t>
            </a:r>
            <a:r>
              <a:rPr dirty="0" smtClean="0" sz="1600" spc="-10" u="heavy">
                <a:latin typeface="Andalus"/>
                <a:cs typeface="Andalus"/>
              </a:rPr>
              <a:t>a</a:t>
            </a:r>
            <a:r>
              <a:rPr dirty="0" smtClean="0" sz="1600" spc="-20" u="heavy">
                <a:latin typeface="Andalus"/>
                <a:cs typeface="Andalus"/>
              </a:rPr>
              <a:t>x</a:t>
            </a:r>
            <a:r>
              <a:rPr dirty="0" smtClean="0" sz="1600" spc="-5" u="heavy">
                <a:latin typeface="Andalus"/>
                <a:cs typeface="Andalus"/>
              </a:rPr>
              <a:t>i</a:t>
            </a:r>
            <a:r>
              <a:rPr dirty="0" smtClean="0" sz="1600" spc="-5" u="heavy">
                <a:latin typeface="Andalus"/>
                <a:cs typeface="Andalus"/>
              </a:rPr>
              <a:t>m</a:t>
            </a:r>
            <a:r>
              <a:rPr dirty="0" smtClean="0" sz="1600" spc="-20" u="heavy">
                <a:latin typeface="Andalus"/>
                <a:cs typeface="Andalus"/>
              </a:rPr>
              <a:t>u</a:t>
            </a:r>
            <a:r>
              <a:rPr dirty="0" smtClean="0" sz="1600" spc="-15" u="heavy">
                <a:latin typeface="Andalus"/>
                <a:cs typeface="Andalus"/>
              </a:rPr>
              <a:t>m</a:t>
            </a:r>
            <a:r>
              <a:rPr dirty="0" smtClean="0" sz="1600" spc="0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Us</a:t>
            </a:r>
            <a:r>
              <a:rPr dirty="0" smtClean="0" sz="1600" spc="-5" u="heavy">
                <a:latin typeface="Andalus"/>
                <a:cs typeface="Andalus"/>
              </a:rPr>
              <a:t>a</a:t>
            </a:r>
            <a:r>
              <a:rPr dirty="0" smtClean="0" sz="1600" spc="-10" u="heavy">
                <a:latin typeface="Andalus"/>
                <a:cs typeface="Andalus"/>
              </a:rPr>
              <a:t>ble</a:t>
            </a:r>
            <a:r>
              <a:rPr dirty="0" smtClean="0" sz="1600" spc="0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Fr</a:t>
            </a:r>
            <a:r>
              <a:rPr dirty="0" smtClean="0" sz="1600" spc="-5" u="heavy">
                <a:latin typeface="Andalus"/>
                <a:cs typeface="Andalus"/>
              </a:rPr>
              <a:t>e</a:t>
            </a:r>
            <a:r>
              <a:rPr dirty="0" smtClean="0" sz="1600" spc="-5" u="heavy">
                <a:latin typeface="Andalus"/>
                <a:cs typeface="Andalus"/>
              </a:rPr>
              <a:t>q</a:t>
            </a:r>
            <a:r>
              <a:rPr dirty="0" smtClean="0" sz="1600" spc="-20" u="heavy">
                <a:latin typeface="Andalus"/>
                <a:cs typeface="Andalus"/>
              </a:rPr>
              <a:t>u</a:t>
            </a:r>
            <a:r>
              <a:rPr dirty="0" smtClean="0" sz="1600" spc="-5" u="heavy">
                <a:latin typeface="Andalus"/>
                <a:cs typeface="Andalus"/>
              </a:rPr>
              <a:t>e</a:t>
            </a:r>
            <a:r>
              <a:rPr dirty="0" smtClean="0" sz="1600" spc="-20" u="heavy">
                <a:latin typeface="Andalus"/>
                <a:cs typeface="Andalus"/>
              </a:rPr>
              <a:t>n</a:t>
            </a:r>
            <a:r>
              <a:rPr dirty="0" smtClean="0" sz="1600" spc="-10" u="heavy">
                <a:latin typeface="Andalus"/>
                <a:cs typeface="Andalus"/>
              </a:rPr>
              <a:t>c</a:t>
            </a:r>
            <a:r>
              <a:rPr dirty="0" smtClean="0" sz="1600" spc="-10" u="heavy">
                <a:latin typeface="Andalus"/>
                <a:cs typeface="Andalus"/>
              </a:rPr>
              <a:t>y</a:t>
            </a:r>
            <a:r>
              <a:rPr dirty="0" smtClean="0" sz="1600" spc="-5" u="heavy">
                <a:latin typeface="Andalus"/>
                <a:cs typeface="Andalus"/>
              </a:rPr>
              <a:t> </a:t>
            </a:r>
            <a:r>
              <a:rPr dirty="0" smtClean="0" sz="1600" spc="-10" u="heavy">
                <a:latin typeface="Andalus"/>
                <a:cs typeface="Andalus"/>
              </a:rPr>
              <a:t>(</a:t>
            </a:r>
            <a:r>
              <a:rPr dirty="0" smtClean="0" sz="1600" spc="-5" u="heavy">
                <a:latin typeface="Andalus"/>
                <a:cs typeface="Andalus"/>
              </a:rPr>
              <a:t>M</a:t>
            </a:r>
            <a:r>
              <a:rPr dirty="0" smtClean="0" sz="1600" spc="-10" u="heavy">
                <a:latin typeface="Andalus"/>
                <a:cs typeface="Andalus"/>
              </a:rPr>
              <a:t>UF)</a:t>
            </a:r>
            <a:endParaRPr sz="1600">
              <a:latin typeface="Andalus"/>
              <a:cs typeface="Andalus"/>
            </a:endParaRPr>
          </a:p>
          <a:p>
            <a:pPr algn="just" marL="12700" marR="12700">
              <a:lnSpc>
                <a:spcPct val="96100"/>
              </a:lnSpc>
              <a:spcBef>
                <a:spcPts val="2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iss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5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ence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dis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F,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space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receive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iles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0" b="1">
                <a:latin typeface="Times New Roman"/>
                <a:cs typeface="Times New Roman"/>
              </a:rPr>
              <a:t>.  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m </a:t>
            </a:r>
            <a:r>
              <a:rPr dirty="0" smtClean="0" sz="1400" spc="-1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sable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reque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0" b="1">
                <a:latin typeface="Times New Roman"/>
                <a:cs typeface="Times New Roman"/>
              </a:rPr>
              <a:t> frequen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ich 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e reflected b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ck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rth 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 spe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fic a</a:t>
            </a:r>
            <a:r>
              <a:rPr dirty="0" smtClean="0" sz="1400" spc="-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 of 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iden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 rath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 than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ver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9243314"/>
            <a:ext cx="6436995" cy="439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mtClean="0" sz="1400">
                <a:latin typeface="Cambria Math"/>
                <a:cs typeface="Cambria Math"/>
              </a:rPr>
              <a:t>s</a:t>
            </a:r>
            <a:r>
              <a:rPr dirty="0" smtClean="0" sz="1400" spc="-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Cambria Math"/>
                <a:cs typeface="Cambria Math"/>
              </a:rPr>
              <a:t>c</a:t>
            </a:r>
            <a:r>
              <a:rPr dirty="0" smtClean="0" sz="1400" spc="-5">
                <a:latin typeface="Cambria Math"/>
                <a:cs typeface="Cambria Math"/>
              </a:rPr>
              <a:t>∅</a:t>
            </a:r>
            <a:r>
              <a:rPr dirty="0" smtClean="0" sz="1000" spc="-10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5981699"/>
            <a:ext cx="4533900" cy="3267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22954" y="3569537"/>
          <a:ext cx="917752" cy="259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844"/>
                <a:gridCol w="260908"/>
              </a:tblGrid>
              <a:tr h="3992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baseline="1984" sz="2100">
                          <a:latin typeface="Cambria Math"/>
                          <a:cs typeface="Cambria Math"/>
                        </a:rPr>
                        <a:t>𝑓𝑐𝑟</a:t>
                      </a:r>
                      <a:r>
                        <a:rPr dirty="0" smtClean="0" baseline="1984" sz="2100" spc="-44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baseline="1984" sz="2100" spc="0">
                          <a:latin typeface="Cambria Math"/>
                          <a:cs typeface="Cambria Math"/>
                        </a:rPr>
                        <a:t>9</a:t>
                      </a:r>
                      <a:r>
                        <a:rPr dirty="0" smtClean="0" baseline="1984" sz="2100" spc="-4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√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B w="13461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194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𝑵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𝒎</a:t>
                      </a:r>
                      <a:endParaRPr baseline="-16666" sz="15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T w="13461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7</dc:creator>
  <dcterms:created xsi:type="dcterms:W3CDTF">2018-11-13T12:30:07Z</dcterms:created>
  <dcterms:modified xsi:type="dcterms:W3CDTF">2018-11-13T12:30:07Z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2015-02-23T00:00:00Z</vt:filetime>
  </property>
  <property fmtid="{D5CDD505-2E9C-101B-9397-08002B2CF9AE}" pid="3" name="LastSaved">
    <vt:filetime>2018-11-13T00:00:00Z</vt:filetime>
  </property>
</Properties>
</file>